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25764" y="503160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40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490" y="762031"/>
            <a:ext cx="172186" cy="683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19770" y="543877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90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4" h="364490">
                <a:moveTo>
                  <a:pt x="96685" y="226491"/>
                </a:moveTo>
                <a:lnTo>
                  <a:pt x="95821" y="219519"/>
                </a:lnTo>
                <a:lnTo>
                  <a:pt x="92659" y="217055"/>
                </a:lnTo>
                <a:lnTo>
                  <a:pt x="19799" y="225996"/>
                </a:lnTo>
                <a:lnTo>
                  <a:pt x="17322" y="229158"/>
                </a:lnTo>
                <a:lnTo>
                  <a:pt x="18186" y="236131"/>
                </a:lnTo>
                <a:lnTo>
                  <a:pt x="21348" y="238607"/>
                </a:lnTo>
                <a:lnTo>
                  <a:pt x="24828" y="238175"/>
                </a:lnTo>
                <a:lnTo>
                  <a:pt x="94208" y="229654"/>
                </a:lnTo>
                <a:lnTo>
                  <a:pt x="96685" y="226491"/>
                </a:lnTo>
                <a:close/>
              </a:path>
              <a:path w="737234" h="364490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71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76" y="312432"/>
                </a:lnTo>
                <a:lnTo>
                  <a:pt x="155117" y="308419"/>
                </a:lnTo>
                <a:close/>
              </a:path>
              <a:path w="737234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90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573721" y="0"/>
            <a:ext cx="511809" cy="429895"/>
          </a:xfrm>
          <a:custGeom>
            <a:avLst/>
            <a:gdLst/>
            <a:ahLst/>
            <a:cxnLst/>
            <a:rect l="l" t="t" r="r" b="b"/>
            <a:pathLst>
              <a:path w="511809" h="429895">
                <a:moveTo>
                  <a:pt x="178866" y="0"/>
                </a:moveTo>
                <a:lnTo>
                  <a:pt x="166116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511809" h="429895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511809" h="429895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2991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74" y="203657"/>
                </a:lnTo>
                <a:lnTo>
                  <a:pt x="261772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98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77" y="227939"/>
                </a:lnTo>
                <a:lnTo>
                  <a:pt x="195643" y="207657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1654" y="95017"/>
            <a:ext cx="172707" cy="6568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458710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51072" y="503160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17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3798" y="762031"/>
            <a:ext cx="172186" cy="6837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9299029" y="0"/>
            <a:ext cx="1393190" cy="908050"/>
          </a:xfrm>
          <a:custGeom>
            <a:avLst/>
            <a:gdLst/>
            <a:ahLst/>
            <a:cxnLst/>
            <a:rect l="l" t="t" r="r" b="b"/>
            <a:pathLst>
              <a:path w="1393190" h="908050">
                <a:moveTo>
                  <a:pt x="178866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1393190" h="908050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393190" h="908050">
                <a:moveTo>
                  <a:pt x="511505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88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74" y="203657"/>
                </a:lnTo>
                <a:lnTo>
                  <a:pt x="261785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98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26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36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88" y="143891"/>
                </a:lnTo>
                <a:lnTo>
                  <a:pt x="51689" y="154965"/>
                </a:lnTo>
                <a:lnTo>
                  <a:pt x="53136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71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77" y="227939"/>
                </a:lnTo>
                <a:lnTo>
                  <a:pt x="195643" y="207657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31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16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  <a:path w="1393190" h="908050">
                <a:moveTo>
                  <a:pt x="829881" y="658533"/>
                </a:moveTo>
                <a:lnTo>
                  <a:pt x="828040" y="654964"/>
                </a:lnTo>
                <a:lnTo>
                  <a:pt x="751725" y="630707"/>
                </a:lnTo>
                <a:lnTo>
                  <a:pt x="748182" y="632536"/>
                </a:lnTo>
                <a:lnTo>
                  <a:pt x="746048" y="639229"/>
                </a:lnTo>
                <a:lnTo>
                  <a:pt x="747890" y="642797"/>
                </a:lnTo>
                <a:lnTo>
                  <a:pt x="751230" y="643864"/>
                </a:lnTo>
                <a:lnTo>
                  <a:pt x="821740" y="666292"/>
                </a:lnTo>
                <a:lnTo>
                  <a:pt x="822655" y="666369"/>
                </a:lnTo>
                <a:lnTo>
                  <a:pt x="825931" y="665962"/>
                </a:lnTo>
                <a:lnTo>
                  <a:pt x="828040" y="664324"/>
                </a:lnTo>
                <a:lnTo>
                  <a:pt x="829881" y="658533"/>
                </a:lnTo>
                <a:close/>
              </a:path>
              <a:path w="1393190" h="908050">
                <a:moveTo>
                  <a:pt x="842733" y="770369"/>
                </a:moveTo>
                <a:lnTo>
                  <a:pt x="841870" y="763397"/>
                </a:lnTo>
                <a:lnTo>
                  <a:pt x="838708" y="760933"/>
                </a:lnTo>
                <a:lnTo>
                  <a:pt x="765848" y="769874"/>
                </a:lnTo>
                <a:lnTo>
                  <a:pt x="763371" y="773036"/>
                </a:lnTo>
                <a:lnTo>
                  <a:pt x="764235" y="780008"/>
                </a:lnTo>
                <a:lnTo>
                  <a:pt x="767397" y="782485"/>
                </a:lnTo>
                <a:lnTo>
                  <a:pt x="770877" y="782053"/>
                </a:lnTo>
                <a:lnTo>
                  <a:pt x="840257" y="773531"/>
                </a:lnTo>
                <a:lnTo>
                  <a:pt x="842733" y="770369"/>
                </a:lnTo>
                <a:close/>
              </a:path>
              <a:path w="1393190" h="908050">
                <a:moveTo>
                  <a:pt x="901179" y="852297"/>
                </a:moveTo>
                <a:lnTo>
                  <a:pt x="896505" y="847039"/>
                </a:lnTo>
                <a:lnTo>
                  <a:pt x="892492" y="846836"/>
                </a:lnTo>
                <a:lnTo>
                  <a:pt x="833932" y="898918"/>
                </a:lnTo>
                <a:lnTo>
                  <a:pt x="833704" y="902931"/>
                </a:lnTo>
                <a:lnTo>
                  <a:pt x="836041" y="905548"/>
                </a:lnTo>
                <a:lnTo>
                  <a:pt x="837476" y="907173"/>
                </a:lnTo>
                <a:lnTo>
                  <a:pt x="839558" y="907872"/>
                </a:lnTo>
                <a:lnTo>
                  <a:pt x="842797" y="907478"/>
                </a:lnTo>
                <a:lnTo>
                  <a:pt x="844003" y="906957"/>
                </a:lnTo>
                <a:lnTo>
                  <a:pt x="900938" y="856310"/>
                </a:lnTo>
                <a:lnTo>
                  <a:pt x="901179" y="852297"/>
                </a:lnTo>
                <a:close/>
              </a:path>
              <a:path w="1393190" h="908050">
                <a:moveTo>
                  <a:pt x="1392961" y="797356"/>
                </a:moveTo>
                <a:lnTo>
                  <a:pt x="1374444" y="787641"/>
                </a:lnTo>
                <a:lnTo>
                  <a:pt x="1370596" y="788822"/>
                </a:lnTo>
                <a:lnTo>
                  <a:pt x="1367345" y="795045"/>
                </a:lnTo>
                <a:lnTo>
                  <a:pt x="1368539" y="798893"/>
                </a:lnTo>
                <a:lnTo>
                  <a:pt x="1392961" y="811682"/>
                </a:lnTo>
                <a:lnTo>
                  <a:pt x="1392961" y="797356"/>
                </a:lnTo>
                <a:close/>
              </a:path>
              <a:path w="1393190" h="908050">
                <a:moveTo>
                  <a:pt x="1392974" y="584403"/>
                </a:moveTo>
                <a:lnTo>
                  <a:pt x="1390548" y="585889"/>
                </a:lnTo>
                <a:lnTo>
                  <a:pt x="1389634" y="589800"/>
                </a:lnTo>
                <a:lnTo>
                  <a:pt x="1392821" y="594969"/>
                </a:lnTo>
                <a:lnTo>
                  <a:pt x="1392974" y="595033"/>
                </a:lnTo>
                <a:lnTo>
                  <a:pt x="1392974" y="584403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56963" y="95017"/>
            <a:ext cx="172707" cy="6568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184018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975149" y="46310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83" y="371754"/>
                </a:lnTo>
                <a:lnTo>
                  <a:pt x="349859" y="365328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94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86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83" y="43370"/>
                </a:lnTo>
                <a:lnTo>
                  <a:pt x="120548" y="38430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67872" y="721979"/>
            <a:ext cx="172186" cy="68376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123106" y="0"/>
            <a:ext cx="1482725" cy="868044"/>
          </a:xfrm>
          <a:custGeom>
            <a:avLst/>
            <a:gdLst/>
            <a:ahLst/>
            <a:cxnLst/>
            <a:rect l="l" t="t" r="r" b="b"/>
            <a:pathLst>
              <a:path w="1482725" h="868044">
                <a:moveTo>
                  <a:pt x="178866" y="0"/>
                </a:moveTo>
                <a:lnTo>
                  <a:pt x="166116" y="0"/>
                </a:lnTo>
                <a:lnTo>
                  <a:pt x="163131" y="33985"/>
                </a:lnTo>
                <a:lnTo>
                  <a:pt x="165722" y="37058"/>
                </a:lnTo>
                <a:lnTo>
                  <a:pt x="172707" y="37668"/>
                </a:lnTo>
                <a:lnTo>
                  <a:pt x="175793" y="35090"/>
                </a:lnTo>
                <a:lnTo>
                  <a:pt x="178866" y="0"/>
                </a:lnTo>
                <a:close/>
              </a:path>
              <a:path w="1482725" h="868044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482725" h="868044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18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284492" y="205943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85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10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593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520" y="271805"/>
                </a:lnTo>
                <a:lnTo>
                  <a:pt x="155028" y="265074"/>
                </a:lnTo>
                <a:lnTo>
                  <a:pt x="170764" y="218274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171" y="287007"/>
                </a:lnTo>
                <a:lnTo>
                  <a:pt x="302018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67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  <a:path w="1482725" h="868044">
                <a:moveTo>
                  <a:pt x="829881" y="618477"/>
                </a:moveTo>
                <a:lnTo>
                  <a:pt x="828040" y="614908"/>
                </a:lnTo>
                <a:lnTo>
                  <a:pt x="751725" y="590651"/>
                </a:lnTo>
                <a:lnTo>
                  <a:pt x="748182" y="592480"/>
                </a:lnTo>
                <a:lnTo>
                  <a:pt x="746048" y="599173"/>
                </a:lnTo>
                <a:lnTo>
                  <a:pt x="747890" y="602742"/>
                </a:lnTo>
                <a:lnTo>
                  <a:pt x="751230" y="603808"/>
                </a:lnTo>
                <a:lnTo>
                  <a:pt x="821740" y="626237"/>
                </a:lnTo>
                <a:lnTo>
                  <a:pt x="822655" y="626313"/>
                </a:lnTo>
                <a:lnTo>
                  <a:pt x="825931" y="625906"/>
                </a:lnTo>
                <a:lnTo>
                  <a:pt x="828040" y="624268"/>
                </a:lnTo>
                <a:lnTo>
                  <a:pt x="829881" y="618477"/>
                </a:lnTo>
                <a:close/>
              </a:path>
              <a:path w="1482725" h="868044">
                <a:moveTo>
                  <a:pt x="842733" y="730313"/>
                </a:moveTo>
                <a:lnTo>
                  <a:pt x="841870" y="723341"/>
                </a:lnTo>
                <a:lnTo>
                  <a:pt x="838708" y="720877"/>
                </a:lnTo>
                <a:lnTo>
                  <a:pt x="765848" y="729818"/>
                </a:lnTo>
                <a:lnTo>
                  <a:pt x="763371" y="732980"/>
                </a:lnTo>
                <a:lnTo>
                  <a:pt x="764222" y="739952"/>
                </a:lnTo>
                <a:lnTo>
                  <a:pt x="767397" y="742429"/>
                </a:lnTo>
                <a:lnTo>
                  <a:pt x="770877" y="741997"/>
                </a:lnTo>
                <a:lnTo>
                  <a:pt x="840257" y="733475"/>
                </a:lnTo>
                <a:lnTo>
                  <a:pt x="842733" y="730313"/>
                </a:lnTo>
                <a:close/>
              </a:path>
              <a:path w="1482725" h="868044">
                <a:moveTo>
                  <a:pt x="901166" y="812241"/>
                </a:moveTo>
                <a:lnTo>
                  <a:pt x="896493" y="806983"/>
                </a:lnTo>
                <a:lnTo>
                  <a:pt x="892479" y="806780"/>
                </a:lnTo>
                <a:lnTo>
                  <a:pt x="833932" y="858862"/>
                </a:lnTo>
                <a:lnTo>
                  <a:pt x="833691" y="862876"/>
                </a:lnTo>
                <a:lnTo>
                  <a:pt x="836028" y="865492"/>
                </a:lnTo>
                <a:lnTo>
                  <a:pt x="837463" y="867117"/>
                </a:lnTo>
                <a:lnTo>
                  <a:pt x="839546" y="867816"/>
                </a:lnTo>
                <a:lnTo>
                  <a:pt x="842784" y="867422"/>
                </a:lnTo>
                <a:lnTo>
                  <a:pt x="843991" y="866902"/>
                </a:lnTo>
                <a:lnTo>
                  <a:pt x="900938" y="816254"/>
                </a:lnTo>
                <a:lnTo>
                  <a:pt x="901166" y="812241"/>
                </a:lnTo>
                <a:close/>
              </a:path>
              <a:path w="1482725" h="868044">
                <a:moveTo>
                  <a:pt x="1445056" y="787806"/>
                </a:moveTo>
                <a:lnTo>
                  <a:pt x="1443863" y="783971"/>
                </a:lnTo>
                <a:lnTo>
                  <a:pt x="1377543" y="749223"/>
                </a:lnTo>
                <a:lnTo>
                  <a:pt x="1374444" y="747598"/>
                </a:lnTo>
                <a:lnTo>
                  <a:pt x="1370596" y="748779"/>
                </a:lnTo>
                <a:lnTo>
                  <a:pt x="1367345" y="755002"/>
                </a:lnTo>
                <a:lnTo>
                  <a:pt x="1368539" y="758850"/>
                </a:lnTo>
                <a:lnTo>
                  <a:pt x="1436052" y="794219"/>
                </a:lnTo>
                <a:lnTo>
                  <a:pt x="1437335" y="794423"/>
                </a:lnTo>
                <a:lnTo>
                  <a:pt x="1440573" y="794029"/>
                </a:lnTo>
                <a:lnTo>
                  <a:pt x="1442427" y="792835"/>
                </a:lnTo>
                <a:lnTo>
                  <a:pt x="1445056" y="787806"/>
                </a:lnTo>
                <a:close/>
              </a:path>
              <a:path w="1482725" h="868044">
                <a:moveTo>
                  <a:pt x="1466303" y="510730"/>
                </a:moveTo>
                <a:lnTo>
                  <a:pt x="1462620" y="504736"/>
                </a:lnTo>
                <a:lnTo>
                  <a:pt x="1458722" y="503821"/>
                </a:lnTo>
                <a:lnTo>
                  <a:pt x="1390548" y="545833"/>
                </a:lnTo>
                <a:lnTo>
                  <a:pt x="1389634" y="549744"/>
                </a:lnTo>
                <a:lnTo>
                  <a:pt x="1391475" y="552729"/>
                </a:lnTo>
                <a:lnTo>
                  <a:pt x="1392821" y="554913"/>
                </a:lnTo>
                <a:lnTo>
                  <a:pt x="1395260" y="555993"/>
                </a:lnTo>
                <a:lnTo>
                  <a:pt x="1398536" y="555586"/>
                </a:lnTo>
                <a:lnTo>
                  <a:pt x="1399400" y="555294"/>
                </a:lnTo>
                <a:lnTo>
                  <a:pt x="1465376" y="514642"/>
                </a:lnTo>
                <a:lnTo>
                  <a:pt x="1466303" y="510730"/>
                </a:lnTo>
                <a:close/>
              </a:path>
              <a:path w="1482725" h="868044">
                <a:moveTo>
                  <a:pt x="1482725" y="651738"/>
                </a:moveTo>
                <a:lnTo>
                  <a:pt x="1481874" y="644766"/>
                </a:lnTo>
                <a:lnTo>
                  <a:pt x="1478699" y="642289"/>
                </a:lnTo>
                <a:lnTo>
                  <a:pt x="1475219" y="642721"/>
                </a:lnTo>
                <a:lnTo>
                  <a:pt x="1405839" y="651243"/>
                </a:lnTo>
                <a:lnTo>
                  <a:pt x="1403362" y="654405"/>
                </a:lnTo>
                <a:lnTo>
                  <a:pt x="1404226" y="661377"/>
                </a:lnTo>
                <a:lnTo>
                  <a:pt x="1407388" y="663841"/>
                </a:lnTo>
                <a:lnTo>
                  <a:pt x="1480248" y="654900"/>
                </a:lnTo>
                <a:lnTo>
                  <a:pt x="1482725" y="65173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1036" y="95017"/>
            <a:ext cx="172707" cy="6568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008094" y="24231"/>
            <a:ext cx="3211195" cy="1038225"/>
          </a:xfrm>
          <a:custGeom>
            <a:avLst/>
            <a:gdLst/>
            <a:ahLst/>
            <a:cxnLst/>
            <a:rect l="l" t="t" r="r" b="b"/>
            <a:pathLst>
              <a:path w="3211195" h="1038225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3211195" h="1038225">
                <a:moveTo>
                  <a:pt x="118922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22" y="108750"/>
                </a:lnTo>
                <a:close/>
              </a:path>
              <a:path w="3211195" h="1038225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3211195" h="1038225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  <a:path w="3211195" h="1038225">
                <a:moveTo>
                  <a:pt x="2889250" y="656501"/>
                </a:moveTo>
                <a:lnTo>
                  <a:pt x="2884919" y="621169"/>
                </a:lnTo>
                <a:lnTo>
                  <a:pt x="2881744" y="618705"/>
                </a:lnTo>
                <a:lnTo>
                  <a:pt x="2874784" y="619556"/>
                </a:lnTo>
                <a:lnTo>
                  <a:pt x="2872308" y="622719"/>
                </a:lnTo>
                <a:lnTo>
                  <a:pt x="2876651" y="658050"/>
                </a:lnTo>
                <a:lnTo>
                  <a:pt x="2879814" y="660527"/>
                </a:lnTo>
                <a:lnTo>
                  <a:pt x="2883293" y="660095"/>
                </a:lnTo>
                <a:lnTo>
                  <a:pt x="2886773" y="659663"/>
                </a:lnTo>
                <a:lnTo>
                  <a:pt x="2889250" y="656501"/>
                </a:lnTo>
                <a:close/>
              </a:path>
              <a:path w="3211195" h="1038225">
                <a:moveTo>
                  <a:pt x="3018675" y="798995"/>
                </a:moveTo>
                <a:lnTo>
                  <a:pt x="3007233" y="797966"/>
                </a:lnTo>
                <a:lnTo>
                  <a:pt x="2984843" y="798995"/>
                </a:lnTo>
                <a:lnTo>
                  <a:pt x="3018675" y="798995"/>
                </a:lnTo>
                <a:close/>
              </a:path>
              <a:path w="3211195" h="1038225">
                <a:moveTo>
                  <a:pt x="3049701" y="636803"/>
                </a:moveTo>
                <a:lnTo>
                  <a:pt x="3045371" y="601472"/>
                </a:lnTo>
                <a:lnTo>
                  <a:pt x="3042196" y="598995"/>
                </a:lnTo>
                <a:lnTo>
                  <a:pt x="3038716" y="599427"/>
                </a:lnTo>
                <a:lnTo>
                  <a:pt x="3035236" y="599859"/>
                </a:lnTo>
                <a:lnTo>
                  <a:pt x="3032760" y="603021"/>
                </a:lnTo>
                <a:lnTo>
                  <a:pt x="3037103" y="638352"/>
                </a:lnTo>
                <a:lnTo>
                  <a:pt x="3040265" y="640829"/>
                </a:lnTo>
                <a:lnTo>
                  <a:pt x="3047225" y="639965"/>
                </a:lnTo>
                <a:lnTo>
                  <a:pt x="3049701" y="636803"/>
                </a:lnTo>
                <a:close/>
              </a:path>
              <a:path w="3211195" h="1038225">
                <a:moveTo>
                  <a:pt x="3211093" y="591083"/>
                </a:moveTo>
                <a:lnTo>
                  <a:pt x="3209760" y="523798"/>
                </a:lnTo>
                <a:lnTo>
                  <a:pt x="3200946" y="489813"/>
                </a:lnTo>
                <a:lnTo>
                  <a:pt x="3198076" y="485279"/>
                </a:lnTo>
                <a:lnTo>
                  <a:pt x="3198076" y="592683"/>
                </a:lnTo>
                <a:lnTo>
                  <a:pt x="3187674" y="651548"/>
                </a:lnTo>
                <a:lnTo>
                  <a:pt x="3172168" y="698436"/>
                </a:lnTo>
                <a:lnTo>
                  <a:pt x="3157778" y="729957"/>
                </a:lnTo>
                <a:lnTo>
                  <a:pt x="3153333" y="740435"/>
                </a:lnTo>
                <a:lnTo>
                  <a:pt x="3150527" y="751446"/>
                </a:lnTo>
                <a:lnTo>
                  <a:pt x="3149396" y="762825"/>
                </a:lnTo>
                <a:lnTo>
                  <a:pt x="3149968" y="774433"/>
                </a:lnTo>
                <a:lnTo>
                  <a:pt x="3154845" y="814108"/>
                </a:lnTo>
                <a:lnTo>
                  <a:pt x="3157283" y="864463"/>
                </a:lnTo>
                <a:lnTo>
                  <a:pt x="3153803" y="908481"/>
                </a:lnTo>
                <a:lnTo>
                  <a:pt x="3141865" y="967206"/>
                </a:lnTo>
                <a:lnTo>
                  <a:pt x="3116199" y="995654"/>
                </a:lnTo>
                <a:lnTo>
                  <a:pt x="3093897" y="1004201"/>
                </a:lnTo>
                <a:lnTo>
                  <a:pt x="3086303" y="1003731"/>
                </a:lnTo>
                <a:lnTo>
                  <a:pt x="3082201" y="1000125"/>
                </a:lnTo>
                <a:lnTo>
                  <a:pt x="3077629" y="990041"/>
                </a:lnTo>
                <a:lnTo>
                  <a:pt x="3076003" y="973124"/>
                </a:lnTo>
                <a:lnTo>
                  <a:pt x="3076283" y="952512"/>
                </a:lnTo>
                <a:lnTo>
                  <a:pt x="3077489" y="930503"/>
                </a:lnTo>
                <a:lnTo>
                  <a:pt x="3078302" y="916266"/>
                </a:lnTo>
                <a:lnTo>
                  <a:pt x="3078759" y="905141"/>
                </a:lnTo>
                <a:lnTo>
                  <a:pt x="3078886" y="895121"/>
                </a:lnTo>
                <a:lnTo>
                  <a:pt x="3078810" y="887615"/>
                </a:lnTo>
                <a:lnTo>
                  <a:pt x="3078061" y="876769"/>
                </a:lnTo>
                <a:lnTo>
                  <a:pt x="3077667" y="873582"/>
                </a:lnTo>
                <a:lnTo>
                  <a:pt x="3077095" y="868172"/>
                </a:lnTo>
                <a:lnTo>
                  <a:pt x="3065488" y="823544"/>
                </a:lnTo>
                <a:lnTo>
                  <a:pt x="3053245" y="810628"/>
                </a:lnTo>
                <a:lnTo>
                  <a:pt x="3042221" y="804202"/>
                </a:lnTo>
                <a:lnTo>
                  <a:pt x="3026410" y="799693"/>
                </a:lnTo>
                <a:lnTo>
                  <a:pt x="3018815" y="799007"/>
                </a:lnTo>
                <a:lnTo>
                  <a:pt x="2984843" y="799007"/>
                </a:lnTo>
                <a:lnTo>
                  <a:pt x="2984576" y="799007"/>
                </a:lnTo>
                <a:lnTo>
                  <a:pt x="2984157" y="799007"/>
                </a:lnTo>
                <a:lnTo>
                  <a:pt x="2978061" y="799731"/>
                </a:lnTo>
                <a:lnTo>
                  <a:pt x="2977438" y="799884"/>
                </a:lnTo>
                <a:lnTo>
                  <a:pt x="2955201" y="804354"/>
                </a:lnTo>
                <a:lnTo>
                  <a:pt x="2912351" y="829005"/>
                </a:lnTo>
                <a:lnTo>
                  <a:pt x="2902140" y="858520"/>
                </a:lnTo>
                <a:lnTo>
                  <a:pt x="2902534" y="874115"/>
                </a:lnTo>
                <a:lnTo>
                  <a:pt x="2904426" y="889558"/>
                </a:lnTo>
                <a:lnTo>
                  <a:pt x="2905214" y="895121"/>
                </a:lnTo>
                <a:lnTo>
                  <a:pt x="2905556" y="897953"/>
                </a:lnTo>
                <a:lnTo>
                  <a:pt x="2907652" y="909802"/>
                </a:lnTo>
                <a:lnTo>
                  <a:pt x="2910916" y="922870"/>
                </a:lnTo>
                <a:lnTo>
                  <a:pt x="2914954" y="936663"/>
                </a:lnTo>
                <a:lnTo>
                  <a:pt x="2919323" y="950696"/>
                </a:lnTo>
                <a:lnTo>
                  <a:pt x="2925584" y="971016"/>
                </a:lnTo>
                <a:lnTo>
                  <a:pt x="2930842" y="990955"/>
                </a:lnTo>
                <a:lnTo>
                  <a:pt x="2933357" y="1007757"/>
                </a:lnTo>
                <a:lnTo>
                  <a:pt x="2931363" y="1018654"/>
                </a:lnTo>
                <a:lnTo>
                  <a:pt x="2928251" y="1023137"/>
                </a:lnTo>
                <a:lnTo>
                  <a:pt x="2920987" y="1025436"/>
                </a:lnTo>
                <a:lnTo>
                  <a:pt x="2911424" y="1024940"/>
                </a:lnTo>
                <a:lnTo>
                  <a:pt x="2872854" y="1009865"/>
                </a:lnTo>
                <a:lnTo>
                  <a:pt x="2839732" y="947013"/>
                </a:lnTo>
                <a:lnTo>
                  <a:pt x="2825699" y="905141"/>
                </a:lnTo>
                <a:lnTo>
                  <a:pt x="2815894" y="855726"/>
                </a:lnTo>
                <a:lnTo>
                  <a:pt x="2811526" y="820204"/>
                </a:lnTo>
                <a:lnTo>
                  <a:pt x="2808909" y="807021"/>
                </a:lnTo>
                <a:lnTo>
                  <a:pt x="2804401" y="794435"/>
                </a:lnTo>
                <a:lnTo>
                  <a:pt x="2798089" y="782624"/>
                </a:lnTo>
                <a:lnTo>
                  <a:pt x="2790037" y="771753"/>
                </a:lnTo>
                <a:lnTo>
                  <a:pt x="2766834" y="741832"/>
                </a:lnTo>
                <a:lnTo>
                  <a:pt x="2741409" y="700100"/>
                </a:lnTo>
                <a:lnTo>
                  <a:pt x="2719032" y="647700"/>
                </a:lnTo>
                <a:lnTo>
                  <a:pt x="2704973" y="585774"/>
                </a:lnTo>
                <a:lnTo>
                  <a:pt x="2704465" y="559765"/>
                </a:lnTo>
                <a:lnTo>
                  <a:pt x="2709811" y="537679"/>
                </a:lnTo>
                <a:lnTo>
                  <a:pt x="2737916" y="505625"/>
                </a:lnTo>
                <a:lnTo>
                  <a:pt x="2783141" y="491197"/>
                </a:lnTo>
                <a:lnTo>
                  <a:pt x="2808325" y="489978"/>
                </a:lnTo>
                <a:lnTo>
                  <a:pt x="2831452" y="491845"/>
                </a:lnTo>
                <a:lnTo>
                  <a:pt x="2850438" y="495757"/>
                </a:lnTo>
                <a:lnTo>
                  <a:pt x="2863138" y="500608"/>
                </a:lnTo>
                <a:lnTo>
                  <a:pt x="2876448" y="522071"/>
                </a:lnTo>
                <a:lnTo>
                  <a:pt x="2903296" y="537337"/>
                </a:lnTo>
                <a:lnTo>
                  <a:pt x="2940456" y="545134"/>
                </a:lnTo>
                <a:lnTo>
                  <a:pt x="2984639" y="544195"/>
                </a:lnTo>
                <a:lnTo>
                  <a:pt x="2988119" y="543763"/>
                </a:lnTo>
                <a:lnTo>
                  <a:pt x="2990596" y="540600"/>
                </a:lnTo>
                <a:lnTo>
                  <a:pt x="2989745" y="533628"/>
                </a:lnTo>
                <a:lnTo>
                  <a:pt x="2988894" y="532968"/>
                </a:lnTo>
                <a:lnTo>
                  <a:pt x="2986570" y="531152"/>
                </a:lnTo>
                <a:lnTo>
                  <a:pt x="2983090" y="531583"/>
                </a:lnTo>
                <a:lnTo>
                  <a:pt x="2950654" y="532968"/>
                </a:lnTo>
                <a:lnTo>
                  <a:pt x="2921635" y="529336"/>
                </a:lnTo>
                <a:lnTo>
                  <a:pt x="2898025" y="521360"/>
                </a:lnTo>
                <a:lnTo>
                  <a:pt x="2881807" y="509689"/>
                </a:lnTo>
                <a:lnTo>
                  <a:pt x="2898610" y="513842"/>
                </a:lnTo>
                <a:lnTo>
                  <a:pt x="2915348" y="515734"/>
                </a:lnTo>
                <a:lnTo>
                  <a:pt x="2930321" y="516089"/>
                </a:lnTo>
                <a:lnTo>
                  <a:pt x="2941828" y="515620"/>
                </a:lnTo>
                <a:lnTo>
                  <a:pt x="2942298" y="515683"/>
                </a:lnTo>
                <a:lnTo>
                  <a:pt x="2950349" y="514565"/>
                </a:lnTo>
                <a:lnTo>
                  <a:pt x="2965437" y="511340"/>
                </a:lnTo>
                <a:lnTo>
                  <a:pt x="2970758" y="509689"/>
                </a:lnTo>
                <a:lnTo>
                  <a:pt x="2984893" y="505320"/>
                </a:lnTo>
                <a:lnTo>
                  <a:pt x="2989046" y="503351"/>
                </a:lnTo>
                <a:lnTo>
                  <a:pt x="3004858" y="495896"/>
                </a:lnTo>
                <a:lnTo>
                  <a:pt x="3021469" y="482434"/>
                </a:lnTo>
                <a:lnTo>
                  <a:pt x="3038932" y="470585"/>
                </a:lnTo>
                <a:lnTo>
                  <a:pt x="3069793" y="458495"/>
                </a:lnTo>
                <a:lnTo>
                  <a:pt x="3107575" y="451637"/>
                </a:lnTo>
                <a:lnTo>
                  <a:pt x="3145790" y="455536"/>
                </a:lnTo>
                <a:lnTo>
                  <a:pt x="3180829" y="479844"/>
                </a:lnTo>
                <a:lnTo>
                  <a:pt x="3197161" y="525348"/>
                </a:lnTo>
                <a:lnTo>
                  <a:pt x="3198076" y="592683"/>
                </a:lnTo>
                <a:lnTo>
                  <a:pt x="3198076" y="485279"/>
                </a:lnTo>
                <a:lnTo>
                  <a:pt x="3168180" y="451637"/>
                </a:lnTo>
                <a:lnTo>
                  <a:pt x="3107486" y="438873"/>
                </a:lnTo>
                <a:lnTo>
                  <a:pt x="3066173" y="446201"/>
                </a:lnTo>
                <a:lnTo>
                  <a:pt x="3032125" y="459803"/>
                </a:lnTo>
                <a:lnTo>
                  <a:pt x="3011894" y="474103"/>
                </a:lnTo>
                <a:lnTo>
                  <a:pt x="2995688" y="486562"/>
                </a:lnTo>
                <a:lnTo>
                  <a:pt x="2975800" y="495071"/>
                </a:lnTo>
                <a:lnTo>
                  <a:pt x="2957030" y="500253"/>
                </a:lnTo>
                <a:lnTo>
                  <a:pt x="2944520" y="502653"/>
                </a:lnTo>
                <a:lnTo>
                  <a:pt x="2931718" y="503351"/>
                </a:lnTo>
                <a:lnTo>
                  <a:pt x="2912376" y="502856"/>
                </a:lnTo>
                <a:lnTo>
                  <a:pt x="2891053" y="499402"/>
                </a:lnTo>
                <a:lnTo>
                  <a:pt x="2872270" y="491197"/>
                </a:lnTo>
                <a:lnTo>
                  <a:pt x="2869120" y="489978"/>
                </a:lnTo>
                <a:lnTo>
                  <a:pt x="2849245" y="482244"/>
                </a:lnTo>
                <a:lnTo>
                  <a:pt x="2812910" y="477304"/>
                </a:lnTo>
                <a:lnTo>
                  <a:pt x="2771051" y="480187"/>
                </a:lnTo>
                <a:lnTo>
                  <a:pt x="2731363" y="494741"/>
                </a:lnTo>
                <a:lnTo>
                  <a:pt x="2701391" y="525907"/>
                </a:lnTo>
                <a:lnTo>
                  <a:pt x="2692362" y="587324"/>
                </a:lnTo>
                <a:lnTo>
                  <a:pt x="2706928" y="651548"/>
                </a:lnTo>
                <a:lnTo>
                  <a:pt x="2730093" y="705853"/>
                </a:lnTo>
                <a:lnTo>
                  <a:pt x="2756408" y="749071"/>
                </a:lnTo>
                <a:lnTo>
                  <a:pt x="2780411" y="780034"/>
                </a:lnTo>
                <a:lnTo>
                  <a:pt x="2787345" y="789406"/>
                </a:lnTo>
                <a:lnTo>
                  <a:pt x="2792793" y="799579"/>
                </a:lnTo>
                <a:lnTo>
                  <a:pt x="2796667" y="810412"/>
                </a:lnTo>
                <a:lnTo>
                  <a:pt x="2798927" y="821753"/>
                </a:lnTo>
                <a:lnTo>
                  <a:pt x="2803283" y="857275"/>
                </a:lnTo>
                <a:lnTo>
                  <a:pt x="2812097" y="903465"/>
                </a:lnTo>
                <a:lnTo>
                  <a:pt x="2825038" y="944168"/>
                </a:lnTo>
                <a:lnTo>
                  <a:pt x="2854363" y="1007224"/>
                </a:lnTo>
                <a:lnTo>
                  <a:pt x="2894977" y="1035037"/>
                </a:lnTo>
                <a:lnTo>
                  <a:pt x="2914154" y="1037805"/>
                </a:lnTo>
                <a:lnTo>
                  <a:pt x="2917355" y="1037704"/>
                </a:lnTo>
                <a:lnTo>
                  <a:pt x="2945930" y="1012266"/>
                </a:lnTo>
                <a:lnTo>
                  <a:pt x="2944457" y="993914"/>
                </a:lnTo>
                <a:lnTo>
                  <a:pt x="2939059" y="971778"/>
                </a:lnTo>
                <a:lnTo>
                  <a:pt x="2931439" y="946873"/>
                </a:lnTo>
                <a:lnTo>
                  <a:pt x="2927197" y="933259"/>
                </a:lnTo>
                <a:lnTo>
                  <a:pt x="2923286" y="919949"/>
                </a:lnTo>
                <a:lnTo>
                  <a:pt x="2920149" y="907491"/>
                </a:lnTo>
                <a:lnTo>
                  <a:pt x="2918168" y="896404"/>
                </a:lnTo>
                <a:lnTo>
                  <a:pt x="2917812" y="893508"/>
                </a:lnTo>
                <a:lnTo>
                  <a:pt x="2916986" y="887615"/>
                </a:lnTo>
                <a:lnTo>
                  <a:pt x="2915221" y="873582"/>
                </a:lnTo>
                <a:lnTo>
                  <a:pt x="2914726" y="860221"/>
                </a:lnTo>
                <a:lnTo>
                  <a:pt x="2916720" y="847839"/>
                </a:lnTo>
                <a:lnTo>
                  <a:pt x="2944545" y="821194"/>
                </a:lnTo>
                <a:lnTo>
                  <a:pt x="2982544" y="811999"/>
                </a:lnTo>
                <a:lnTo>
                  <a:pt x="3003880" y="810628"/>
                </a:lnTo>
                <a:lnTo>
                  <a:pt x="3021647" y="811733"/>
                </a:lnTo>
                <a:lnTo>
                  <a:pt x="3055099" y="830859"/>
                </a:lnTo>
                <a:lnTo>
                  <a:pt x="3064472" y="869505"/>
                </a:lnTo>
                <a:lnTo>
                  <a:pt x="3065094" y="875423"/>
                </a:lnTo>
                <a:lnTo>
                  <a:pt x="3065449" y="878319"/>
                </a:lnTo>
                <a:lnTo>
                  <a:pt x="3066084" y="887615"/>
                </a:lnTo>
                <a:lnTo>
                  <a:pt x="3066173" y="902169"/>
                </a:lnTo>
                <a:lnTo>
                  <a:pt x="3065576" y="916609"/>
                </a:lnTo>
                <a:lnTo>
                  <a:pt x="3064624" y="933259"/>
                </a:lnTo>
                <a:lnTo>
                  <a:pt x="3063392" y="956513"/>
                </a:lnTo>
                <a:lnTo>
                  <a:pt x="3066529" y="997458"/>
                </a:lnTo>
                <a:lnTo>
                  <a:pt x="3087992" y="1015695"/>
                </a:lnTo>
                <a:lnTo>
                  <a:pt x="3096920" y="1015657"/>
                </a:lnTo>
                <a:lnTo>
                  <a:pt x="3106775" y="1013561"/>
                </a:lnTo>
                <a:lnTo>
                  <a:pt x="3121469" y="1007224"/>
                </a:lnTo>
                <a:lnTo>
                  <a:pt x="3125825" y="1004201"/>
                </a:lnTo>
                <a:lnTo>
                  <a:pt x="3135630" y="997407"/>
                </a:lnTo>
                <a:lnTo>
                  <a:pt x="3161385" y="939469"/>
                </a:lnTo>
                <a:lnTo>
                  <a:pt x="3170047" y="860221"/>
                </a:lnTo>
                <a:lnTo>
                  <a:pt x="3169958" y="857275"/>
                </a:lnTo>
                <a:lnTo>
                  <a:pt x="3167443" y="812558"/>
                </a:lnTo>
                <a:lnTo>
                  <a:pt x="3162579" y="772883"/>
                </a:lnTo>
                <a:lnTo>
                  <a:pt x="3162096" y="763193"/>
                </a:lnTo>
                <a:lnTo>
                  <a:pt x="3163024" y="753694"/>
                </a:lnTo>
                <a:lnTo>
                  <a:pt x="3165348" y="744524"/>
                </a:lnTo>
                <a:lnTo>
                  <a:pt x="3169043" y="735812"/>
                </a:lnTo>
                <a:lnTo>
                  <a:pt x="3185528" y="699490"/>
                </a:lnTo>
                <a:lnTo>
                  <a:pt x="3201289" y="650455"/>
                </a:lnTo>
                <a:lnTo>
                  <a:pt x="3211093" y="591083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93181" y="721979"/>
            <a:ext cx="172186" cy="6837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848413" y="0"/>
            <a:ext cx="1483360" cy="868044"/>
          </a:xfrm>
          <a:custGeom>
            <a:avLst/>
            <a:gdLst/>
            <a:ahLst/>
            <a:cxnLst/>
            <a:rect l="l" t="t" r="r" b="b"/>
            <a:pathLst>
              <a:path w="1483359" h="868044">
                <a:moveTo>
                  <a:pt x="178866" y="0"/>
                </a:moveTo>
                <a:lnTo>
                  <a:pt x="166116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1483359" h="868044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483359" h="868044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18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284492" y="205943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85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10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593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520" y="271805"/>
                </a:lnTo>
                <a:lnTo>
                  <a:pt x="155028" y="265074"/>
                </a:lnTo>
                <a:lnTo>
                  <a:pt x="170764" y="218274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171" y="287007"/>
                </a:lnTo>
                <a:lnTo>
                  <a:pt x="302018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67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  <a:path w="1483359" h="868044">
                <a:moveTo>
                  <a:pt x="829881" y="618477"/>
                </a:moveTo>
                <a:lnTo>
                  <a:pt x="828040" y="614908"/>
                </a:lnTo>
                <a:lnTo>
                  <a:pt x="751725" y="590651"/>
                </a:lnTo>
                <a:lnTo>
                  <a:pt x="748182" y="592480"/>
                </a:lnTo>
                <a:lnTo>
                  <a:pt x="746048" y="599173"/>
                </a:lnTo>
                <a:lnTo>
                  <a:pt x="747890" y="602742"/>
                </a:lnTo>
                <a:lnTo>
                  <a:pt x="751230" y="603808"/>
                </a:lnTo>
                <a:lnTo>
                  <a:pt x="821740" y="626237"/>
                </a:lnTo>
                <a:lnTo>
                  <a:pt x="822655" y="626313"/>
                </a:lnTo>
                <a:lnTo>
                  <a:pt x="825931" y="625906"/>
                </a:lnTo>
                <a:lnTo>
                  <a:pt x="828040" y="624268"/>
                </a:lnTo>
                <a:lnTo>
                  <a:pt x="829881" y="618477"/>
                </a:lnTo>
                <a:close/>
              </a:path>
              <a:path w="1483359" h="868044">
                <a:moveTo>
                  <a:pt x="842733" y="730313"/>
                </a:moveTo>
                <a:lnTo>
                  <a:pt x="841870" y="723341"/>
                </a:lnTo>
                <a:lnTo>
                  <a:pt x="838708" y="720877"/>
                </a:lnTo>
                <a:lnTo>
                  <a:pt x="765848" y="729818"/>
                </a:lnTo>
                <a:lnTo>
                  <a:pt x="763371" y="732980"/>
                </a:lnTo>
                <a:lnTo>
                  <a:pt x="764235" y="739952"/>
                </a:lnTo>
                <a:lnTo>
                  <a:pt x="767397" y="742429"/>
                </a:lnTo>
                <a:lnTo>
                  <a:pt x="770877" y="741997"/>
                </a:lnTo>
                <a:lnTo>
                  <a:pt x="840257" y="733475"/>
                </a:lnTo>
                <a:lnTo>
                  <a:pt x="842733" y="730313"/>
                </a:lnTo>
                <a:close/>
              </a:path>
              <a:path w="1483359" h="868044">
                <a:moveTo>
                  <a:pt x="901166" y="812241"/>
                </a:moveTo>
                <a:lnTo>
                  <a:pt x="896493" y="806983"/>
                </a:lnTo>
                <a:lnTo>
                  <a:pt x="892479" y="806780"/>
                </a:lnTo>
                <a:lnTo>
                  <a:pt x="833920" y="858862"/>
                </a:lnTo>
                <a:lnTo>
                  <a:pt x="833691" y="862876"/>
                </a:lnTo>
                <a:lnTo>
                  <a:pt x="836028" y="865492"/>
                </a:lnTo>
                <a:lnTo>
                  <a:pt x="837463" y="867117"/>
                </a:lnTo>
                <a:lnTo>
                  <a:pt x="839546" y="867816"/>
                </a:lnTo>
                <a:lnTo>
                  <a:pt x="842784" y="867422"/>
                </a:lnTo>
                <a:lnTo>
                  <a:pt x="843991" y="866902"/>
                </a:lnTo>
                <a:lnTo>
                  <a:pt x="900925" y="816254"/>
                </a:lnTo>
                <a:lnTo>
                  <a:pt x="901166" y="812241"/>
                </a:lnTo>
                <a:close/>
              </a:path>
              <a:path w="1483359" h="868044">
                <a:moveTo>
                  <a:pt x="1445056" y="787806"/>
                </a:moveTo>
                <a:lnTo>
                  <a:pt x="1443863" y="783971"/>
                </a:lnTo>
                <a:lnTo>
                  <a:pt x="1377543" y="749223"/>
                </a:lnTo>
                <a:lnTo>
                  <a:pt x="1374444" y="747598"/>
                </a:lnTo>
                <a:lnTo>
                  <a:pt x="1370596" y="748779"/>
                </a:lnTo>
                <a:lnTo>
                  <a:pt x="1367345" y="755002"/>
                </a:lnTo>
                <a:lnTo>
                  <a:pt x="1368539" y="758850"/>
                </a:lnTo>
                <a:lnTo>
                  <a:pt x="1436052" y="794219"/>
                </a:lnTo>
                <a:lnTo>
                  <a:pt x="1437335" y="794423"/>
                </a:lnTo>
                <a:lnTo>
                  <a:pt x="1440573" y="794029"/>
                </a:lnTo>
                <a:lnTo>
                  <a:pt x="1442427" y="792835"/>
                </a:lnTo>
                <a:lnTo>
                  <a:pt x="1445056" y="787806"/>
                </a:lnTo>
                <a:close/>
              </a:path>
              <a:path w="1483359" h="868044">
                <a:moveTo>
                  <a:pt x="1466303" y="510730"/>
                </a:moveTo>
                <a:lnTo>
                  <a:pt x="1462620" y="504736"/>
                </a:lnTo>
                <a:lnTo>
                  <a:pt x="1458722" y="503821"/>
                </a:lnTo>
                <a:lnTo>
                  <a:pt x="1390548" y="545833"/>
                </a:lnTo>
                <a:lnTo>
                  <a:pt x="1389634" y="549744"/>
                </a:lnTo>
                <a:lnTo>
                  <a:pt x="1391475" y="552729"/>
                </a:lnTo>
                <a:lnTo>
                  <a:pt x="1392821" y="554913"/>
                </a:lnTo>
                <a:lnTo>
                  <a:pt x="1395260" y="555993"/>
                </a:lnTo>
                <a:lnTo>
                  <a:pt x="1398536" y="555586"/>
                </a:lnTo>
                <a:lnTo>
                  <a:pt x="1399400" y="555294"/>
                </a:lnTo>
                <a:lnTo>
                  <a:pt x="1465376" y="514642"/>
                </a:lnTo>
                <a:lnTo>
                  <a:pt x="1466303" y="510730"/>
                </a:lnTo>
                <a:close/>
              </a:path>
              <a:path w="1483359" h="868044">
                <a:moveTo>
                  <a:pt x="1482737" y="651738"/>
                </a:moveTo>
                <a:lnTo>
                  <a:pt x="1481874" y="644766"/>
                </a:lnTo>
                <a:lnTo>
                  <a:pt x="1478711" y="642289"/>
                </a:lnTo>
                <a:lnTo>
                  <a:pt x="1475232" y="642721"/>
                </a:lnTo>
                <a:lnTo>
                  <a:pt x="1405851" y="651243"/>
                </a:lnTo>
                <a:lnTo>
                  <a:pt x="1403375" y="654405"/>
                </a:lnTo>
                <a:lnTo>
                  <a:pt x="1404239" y="661377"/>
                </a:lnTo>
                <a:lnTo>
                  <a:pt x="1407401" y="663841"/>
                </a:lnTo>
                <a:lnTo>
                  <a:pt x="1480261" y="654900"/>
                </a:lnTo>
                <a:lnTo>
                  <a:pt x="1482737" y="65173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06344" y="95017"/>
            <a:ext cx="172707" cy="6568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5733402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22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22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24533" y="349744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4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4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4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4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13" y="384670"/>
                </a:lnTo>
                <a:lnTo>
                  <a:pt x="360870" y="371754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58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51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81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79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73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54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70" y="43370"/>
                </a:lnTo>
                <a:lnTo>
                  <a:pt x="120548" y="38430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18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37629" y="597281"/>
                </a:lnTo>
                <a:lnTo>
                  <a:pt x="245084" y="593331"/>
                </a:lnTo>
                <a:lnTo>
                  <a:pt x="249453" y="586968"/>
                </a:lnTo>
                <a:lnTo>
                  <a:pt x="249567" y="586562"/>
                </a:lnTo>
                <a:lnTo>
                  <a:pt x="253568" y="573392"/>
                </a:lnTo>
                <a:lnTo>
                  <a:pt x="252082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14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17254" y="608619"/>
            <a:ext cx="172186" cy="68376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18539" y="390473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90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5" h="364490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73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5" h="364490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84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89" y="312420"/>
                </a:lnTo>
                <a:lnTo>
                  <a:pt x="155117" y="308406"/>
                </a:lnTo>
                <a:close/>
              </a:path>
              <a:path w="737235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90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72477" y="0"/>
            <a:ext cx="511809" cy="429895"/>
          </a:xfrm>
          <a:custGeom>
            <a:avLst/>
            <a:gdLst/>
            <a:ahLst/>
            <a:cxnLst/>
            <a:rect l="l" t="t" r="r" b="b"/>
            <a:pathLst>
              <a:path w="511809" h="429895">
                <a:moveTo>
                  <a:pt x="178879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79" y="0"/>
                </a:lnTo>
                <a:close/>
              </a:path>
              <a:path w="511809" h="429895">
                <a:moveTo>
                  <a:pt x="339953" y="13703"/>
                </a:moveTo>
                <a:lnTo>
                  <a:pt x="337362" y="10629"/>
                </a:lnTo>
                <a:lnTo>
                  <a:pt x="333870" y="10325"/>
                </a:lnTo>
                <a:lnTo>
                  <a:pt x="330377" y="10020"/>
                </a:lnTo>
                <a:lnTo>
                  <a:pt x="327291" y="12598"/>
                </a:lnTo>
                <a:lnTo>
                  <a:pt x="324192" y="48056"/>
                </a:lnTo>
                <a:lnTo>
                  <a:pt x="326771" y="51142"/>
                </a:lnTo>
                <a:lnTo>
                  <a:pt x="333768" y="51752"/>
                </a:lnTo>
                <a:lnTo>
                  <a:pt x="336842" y="49161"/>
                </a:lnTo>
                <a:lnTo>
                  <a:pt x="339953" y="13703"/>
                </a:lnTo>
                <a:close/>
              </a:path>
              <a:path w="511809" h="429895">
                <a:moveTo>
                  <a:pt x="511505" y="0"/>
                </a:moveTo>
                <a:lnTo>
                  <a:pt x="498449" y="0"/>
                </a:lnTo>
                <a:lnTo>
                  <a:pt x="491147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61" y="172085"/>
                </a:lnTo>
                <a:lnTo>
                  <a:pt x="411632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41" y="294220"/>
                </a:lnTo>
                <a:lnTo>
                  <a:pt x="382181" y="336550"/>
                </a:lnTo>
                <a:lnTo>
                  <a:pt x="358292" y="391528"/>
                </a:lnTo>
                <a:lnTo>
                  <a:pt x="327279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28" y="400494"/>
                </a:lnTo>
                <a:lnTo>
                  <a:pt x="292646" y="383616"/>
                </a:lnTo>
                <a:lnTo>
                  <a:pt x="297205" y="363499"/>
                </a:lnTo>
                <a:lnTo>
                  <a:pt x="302742" y="342988"/>
                </a:lnTo>
                <a:lnTo>
                  <a:pt x="306641" y="328803"/>
                </a:lnTo>
                <a:lnTo>
                  <a:pt x="310197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60" y="286664"/>
                </a:lnTo>
                <a:lnTo>
                  <a:pt x="315531" y="281190"/>
                </a:lnTo>
                <a:lnTo>
                  <a:pt x="316788" y="266915"/>
                </a:lnTo>
                <a:lnTo>
                  <a:pt x="316725" y="250266"/>
                </a:lnTo>
                <a:lnTo>
                  <a:pt x="313461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87" y="203657"/>
                </a:lnTo>
                <a:lnTo>
                  <a:pt x="261785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32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190474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98" y="288683"/>
                </a:lnTo>
                <a:lnTo>
                  <a:pt x="141617" y="300126"/>
                </a:lnTo>
                <a:lnTo>
                  <a:pt x="142735" y="314871"/>
                </a:lnTo>
                <a:lnTo>
                  <a:pt x="144056" y="329095"/>
                </a:lnTo>
                <a:lnTo>
                  <a:pt x="145961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54" y="308940"/>
                </a:lnTo>
                <a:lnTo>
                  <a:pt x="62026" y="265861"/>
                </a:lnTo>
                <a:lnTo>
                  <a:pt x="62141" y="250266"/>
                </a:lnTo>
                <a:lnTo>
                  <a:pt x="62534" y="220941"/>
                </a:lnTo>
                <a:lnTo>
                  <a:pt x="62636" y="214439"/>
                </a:lnTo>
                <a:lnTo>
                  <a:pt x="65735" y="179057"/>
                </a:lnTo>
                <a:lnTo>
                  <a:pt x="65925" y="165608"/>
                </a:lnTo>
                <a:lnTo>
                  <a:pt x="64135" y="152361"/>
                </a:lnTo>
                <a:lnTo>
                  <a:pt x="60413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90" y="0"/>
                </a:lnTo>
                <a:lnTo>
                  <a:pt x="0" y="0"/>
                </a:lnTo>
                <a:lnTo>
                  <a:pt x="9867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88" y="143891"/>
                </a:lnTo>
                <a:lnTo>
                  <a:pt x="51701" y="154965"/>
                </a:lnTo>
                <a:lnTo>
                  <a:pt x="53136" y="165608"/>
                </a:lnTo>
                <a:lnTo>
                  <a:pt x="53187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83" y="260591"/>
                </a:lnTo>
                <a:lnTo>
                  <a:pt x="53174" y="303110"/>
                </a:lnTo>
                <a:lnTo>
                  <a:pt x="68745" y="370890"/>
                </a:lnTo>
                <a:lnTo>
                  <a:pt x="102704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35" y="402551"/>
                </a:lnTo>
                <a:lnTo>
                  <a:pt x="157276" y="394855"/>
                </a:lnTo>
                <a:lnTo>
                  <a:pt x="159651" y="376593"/>
                </a:lnTo>
                <a:lnTo>
                  <a:pt x="158978" y="353822"/>
                </a:lnTo>
                <a:lnTo>
                  <a:pt x="156692" y="327888"/>
                </a:lnTo>
                <a:lnTo>
                  <a:pt x="155371" y="313677"/>
                </a:lnTo>
                <a:lnTo>
                  <a:pt x="154317" y="299834"/>
                </a:lnTo>
                <a:lnTo>
                  <a:pt x="153936" y="289801"/>
                </a:lnTo>
                <a:lnTo>
                  <a:pt x="153873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90" y="227939"/>
                </a:lnTo>
                <a:lnTo>
                  <a:pt x="195643" y="207657"/>
                </a:lnTo>
                <a:lnTo>
                  <a:pt x="213360" y="205943"/>
                </a:lnTo>
                <a:lnTo>
                  <a:pt x="234721" y="206578"/>
                </a:lnTo>
                <a:lnTo>
                  <a:pt x="273037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90" y="260591"/>
                </a:lnTo>
                <a:lnTo>
                  <a:pt x="304076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43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499" y="339598"/>
                </a:lnTo>
                <a:lnTo>
                  <a:pt x="283768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892" y="418871"/>
                </a:lnTo>
                <a:lnTo>
                  <a:pt x="288340" y="424154"/>
                </a:lnTo>
                <a:lnTo>
                  <a:pt x="295516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22" y="419760"/>
                </a:lnTo>
                <a:lnTo>
                  <a:pt x="348780" y="417741"/>
                </a:lnTo>
                <a:lnTo>
                  <a:pt x="359854" y="409917"/>
                </a:lnTo>
                <a:lnTo>
                  <a:pt x="383159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66" y="138734"/>
                </a:lnTo>
                <a:lnTo>
                  <a:pt x="482269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0418" y="95017"/>
            <a:ext cx="172707" cy="65684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557479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4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4" h="203200">
                <a:moveTo>
                  <a:pt x="118922" y="108750"/>
                </a:moveTo>
                <a:lnTo>
                  <a:pt x="115443" y="102641"/>
                </a:lnTo>
                <a:lnTo>
                  <a:pt x="111556" y="101612"/>
                </a:lnTo>
                <a:lnTo>
                  <a:pt x="43459" y="140373"/>
                </a:lnTo>
                <a:lnTo>
                  <a:pt x="42392" y="144246"/>
                </a:lnTo>
                <a:lnTo>
                  <a:pt x="44132" y="147294"/>
                </a:lnTo>
                <a:lnTo>
                  <a:pt x="45199" y="149186"/>
                </a:lnTo>
                <a:lnTo>
                  <a:pt x="47091" y="150304"/>
                </a:lnTo>
                <a:lnTo>
                  <a:pt x="50342" y="150583"/>
                </a:lnTo>
                <a:lnTo>
                  <a:pt x="51625" y="150329"/>
                </a:lnTo>
                <a:lnTo>
                  <a:pt x="117856" y="112623"/>
                </a:lnTo>
                <a:lnTo>
                  <a:pt x="118922" y="108750"/>
                </a:lnTo>
                <a:close/>
              </a:path>
              <a:path w="721994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4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249841" y="349744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13" y="384670"/>
                </a:lnTo>
                <a:lnTo>
                  <a:pt x="360870" y="371754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58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51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81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79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73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54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70" y="43370"/>
                </a:lnTo>
                <a:lnTo>
                  <a:pt x="120548" y="38430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18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37629" y="597281"/>
                </a:lnTo>
                <a:lnTo>
                  <a:pt x="245084" y="593331"/>
                </a:lnTo>
                <a:lnTo>
                  <a:pt x="249453" y="586968"/>
                </a:lnTo>
                <a:lnTo>
                  <a:pt x="249567" y="586562"/>
                </a:lnTo>
                <a:lnTo>
                  <a:pt x="253568" y="573392"/>
                </a:lnTo>
                <a:lnTo>
                  <a:pt x="252082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14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42563" y="608619"/>
            <a:ext cx="172186" cy="6837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2397785" y="0"/>
            <a:ext cx="1483360" cy="755015"/>
          </a:xfrm>
          <a:custGeom>
            <a:avLst/>
            <a:gdLst/>
            <a:ahLst/>
            <a:cxnLst/>
            <a:rect l="l" t="t" r="r" b="b"/>
            <a:pathLst>
              <a:path w="1483360" h="755015">
                <a:moveTo>
                  <a:pt x="178879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79" y="0"/>
                </a:lnTo>
                <a:close/>
              </a:path>
              <a:path w="1483360" h="755015">
                <a:moveTo>
                  <a:pt x="339953" y="13703"/>
                </a:moveTo>
                <a:lnTo>
                  <a:pt x="337362" y="10629"/>
                </a:lnTo>
                <a:lnTo>
                  <a:pt x="333870" y="10325"/>
                </a:lnTo>
                <a:lnTo>
                  <a:pt x="330377" y="10020"/>
                </a:lnTo>
                <a:lnTo>
                  <a:pt x="327291" y="12598"/>
                </a:lnTo>
                <a:lnTo>
                  <a:pt x="324192" y="48056"/>
                </a:lnTo>
                <a:lnTo>
                  <a:pt x="326771" y="51142"/>
                </a:lnTo>
                <a:lnTo>
                  <a:pt x="333768" y="51752"/>
                </a:lnTo>
                <a:lnTo>
                  <a:pt x="336842" y="49161"/>
                </a:lnTo>
                <a:lnTo>
                  <a:pt x="339953" y="13703"/>
                </a:lnTo>
                <a:close/>
              </a:path>
              <a:path w="1483360" h="755015">
                <a:moveTo>
                  <a:pt x="511505" y="0"/>
                </a:moveTo>
                <a:lnTo>
                  <a:pt x="498462" y="0"/>
                </a:lnTo>
                <a:lnTo>
                  <a:pt x="491147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202" y="162775"/>
                </a:lnTo>
                <a:lnTo>
                  <a:pt x="416661" y="172085"/>
                </a:lnTo>
                <a:lnTo>
                  <a:pt x="411632" y="182257"/>
                </a:lnTo>
                <a:lnTo>
                  <a:pt x="408165" y="193167"/>
                </a:lnTo>
                <a:lnTo>
                  <a:pt x="406311" y="204647"/>
                </a:lnTo>
                <a:lnTo>
                  <a:pt x="402831" y="244462"/>
                </a:lnTo>
                <a:lnTo>
                  <a:pt x="394741" y="294220"/>
                </a:lnTo>
                <a:lnTo>
                  <a:pt x="382181" y="336550"/>
                </a:lnTo>
                <a:lnTo>
                  <a:pt x="358305" y="391528"/>
                </a:lnTo>
                <a:lnTo>
                  <a:pt x="327279" y="414007"/>
                </a:lnTo>
                <a:lnTo>
                  <a:pt x="303695" y="417741"/>
                </a:lnTo>
                <a:lnTo>
                  <a:pt x="296354" y="415696"/>
                </a:lnTo>
                <a:lnTo>
                  <a:pt x="293103" y="411314"/>
                </a:lnTo>
                <a:lnTo>
                  <a:pt x="290728" y="400494"/>
                </a:lnTo>
                <a:lnTo>
                  <a:pt x="292646" y="383616"/>
                </a:lnTo>
                <a:lnTo>
                  <a:pt x="297205" y="363499"/>
                </a:lnTo>
                <a:lnTo>
                  <a:pt x="302755" y="342988"/>
                </a:lnTo>
                <a:lnTo>
                  <a:pt x="306641" y="328803"/>
                </a:lnTo>
                <a:lnTo>
                  <a:pt x="310197" y="314871"/>
                </a:lnTo>
                <a:lnTo>
                  <a:pt x="313016" y="301701"/>
                </a:lnTo>
                <a:lnTo>
                  <a:pt x="314693" y="289801"/>
                </a:lnTo>
                <a:lnTo>
                  <a:pt x="314960" y="286664"/>
                </a:lnTo>
                <a:lnTo>
                  <a:pt x="315544" y="281190"/>
                </a:lnTo>
                <a:lnTo>
                  <a:pt x="316788" y="266915"/>
                </a:lnTo>
                <a:lnTo>
                  <a:pt x="316725" y="250266"/>
                </a:lnTo>
                <a:lnTo>
                  <a:pt x="313461" y="235115"/>
                </a:lnTo>
                <a:lnTo>
                  <a:pt x="284505" y="205943"/>
                </a:lnTo>
                <a:lnTo>
                  <a:pt x="239420" y="194297"/>
                </a:lnTo>
                <a:lnTo>
                  <a:pt x="239115" y="194221"/>
                </a:lnTo>
                <a:lnTo>
                  <a:pt x="238480" y="194144"/>
                </a:lnTo>
                <a:lnTo>
                  <a:pt x="233032" y="193662"/>
                </a:lnTo>
                <a:lnTo>
                  <a:pt x="232892" y="193649"/>
                </a:lnTo>
                <a:lnTo>
                  <a:pt x="232524" y="193662"/>
                </a:lnTo>
                <a:lnTo>
                  <a:pt x="232257" y="193662"/>
                </a:lnTo>
                <a:lnTo>
                  <a:pt x="209575" y="193408"/>
                </a:lnTo>
                <a:lnTo>
                  <a:pt x="190474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808" y="271805"/>
                </a:lnTo>
                <a:lnTo>
                  <a:pt x="141554" y="274650"/>
                </a:lnTo>
                <a:lnTo>
                  <a:pt x="141325" y="281190"/>
                </a:lnTo>
                <a:lnTo>
                  <a:pt x="141198" y="288683"/>
                </a:lnTo>
                <a:lnTo>
                  <a:pt x="141617" y="300126"/>
                </a:lnTo>
                <a:lnTo>
                  <a:pt x="142735" y="314871"/>
                </a:lnTo>
                <a:lnTo>
                  <a:pt x="144068" y="329095"/>
                </a:lnTo>
                <a:lnTo>
                  <a:pt x="145961" y="350266"/>
                </a:lnTo>
                <a:lnTo>
                  <a:pt x="141706" y="398081"/>
                </a:lnTo>
                <a:lnTo>
                  <a:pt x="130136" y="402551"/>
                </a:lnTo>
                <a:lnTo>
                  <a:pt x="120891" y="400088"/>
                </a:lnTo>
                <a:lnTo>
                  <a:pt x="86296" y="377304"/>
                </a:lnTo>
                <a:lnTo>
                  <a:pt x="66954" y="308940"/>
                </a:lnTo>
                <a:lnTo>
                  <a:pt x="62026" y="265861"/>
                </a:lnTo>
                <a:lnTo>
                  <a:pt x="62141" y="250266"/>
                </a:lnTo>
                <a:lnTo>
                  <a:pt x="62534" y="220941"/>
                </a:lnTo>
                <a:lnTo>
                  <a:pt x="62636" y="214439"/>
                </a:lnTo>
                <a:lnTo>
                  <a:pt x="65747" y="179057"/>
                </a:lnTo>
                <a:lnTo>
                  <a:pt x="65925" y="165608"/>
                </a:lnTo>
                <a:lnTo>
                  <a:pt x="64135" y="152361"/>
                </a:lnTo>
                <a:lnTo>
                  <a:pt x="60413" y="139484"/>
                </a:lnTo>
                <a:lnTo>
                  <a:pt x="54800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90" y="0"/>
                </a:lnTo>
                <a:lnTo>
                  <a:pt x="0" y="0"/>
                </a:lnTo>
                <a:lnTo>
                  <a:pt x="9867" y="50253"/>
                </a:lnTo>
                <a:lnTo>
                  <a:pt x="26606" y="98005"/>
                </a:lnTo>
                <a:lnTo>
                  <a:pt x="43662" y="133286"/>
                </a:lnTo>
                <a:lnTo>
                  <a:pt x="48488" y="143891"/>
                </a:lnTo>
                <a:lnTo>
                  <a:pt x="51701" y="154965"/>
                </a:lnTo>
                <a:lnTo>
                  <a:pt x="53136" y="165608"/>
                </a:lnTo>
                <a:lnTo>
                  <a:pt x="53187" y="170840"/>
                </a:lnTo>
                <a:lnTo>
                  <a:pt x="53098" y="177952"/>
                </a:lnTo>
                <a:lnTo>
                  <a:pt x="49974" y="213588"/>
                </a:lnTo>
                <a:lnTo>
                  <a:pt x="48983" y="260591"/>
                </a:lnTo>
                <a:lnTo>
                  <a:pt x="53174" y="303110"/>
                </a:lnTo>
                <a:lnTo>
                  <a:pt x="68757" y="370890"/>
                </a:lnTo>
                <a:lnTo>
                  <a:pt x="102704" y="406527"/>
                </a:lnTo>
                <a:lnTo>
                  <a:pt x="136715" y="414909"/>
                </a:lnTo>
                <a:lnTo>
                  <a:pt x="144843" y="412610"/>
                </a:lnTo>
                <a:lnTo>
                  <a:pt x="150431" y="407289"/>
                </a:lnTo>
                <a:lnTo>
                  <a:pt x="153035" y="402551"/>
                </a:lnTo>
                <a:lnTo>
                  <a:pt x="157276" y="394855"/>
                </a:lnTo>
                <a:lnTo>
                  <a:pt x="159651" y="376593"/>
                </a:lnTo>
                <a:lnTo>
                  <a:pt x="158978" y="353822"/>
                </a:lnTo>
                <a:lnTo>
                  <a:pt x="156705" y="327888"/>
                </a:lnTo>
                <a:lnTo>
                  <a:pt x="155371" y="313677"/>
                </a:lnTo>
                <a:lnTo>
                  <a:pt x="154317" y="299834"/>
                </a:lnTo>
                <a:lnTo>
                  <a:pt x="153936" y="289801"/>
                </a:lnTo>
                <a:lnTo>
                  <a:pt x="153873" y="285775"/>
                </a:lnTo>
                <a:lnTo>
                  <a:pt x="154203" y="275755"/>
                </a:lnTo>
                <a:lnTo>
                  <a:pt x="154470" y="272846"/>
                </a:lnTo>
                <a:lnTo>
                  <a:pt x="154889" y="266915"/>
                </a:lnTo>
                <a:lnTo>
                  <a:pt x="162890" y="227939"/>
                </a:lnTo>
                <a:lnTo>
                  <a:pt x="195643" y="207657"/>
                </a:lnTo>
                <a:lnTo>
                  <a:pt x="213360" y="205943"/>
                </a:lnTo>
                <a:lnTo>
                  <a:pt x="234734" y="206578"/>
                </a:lnTo>
                <a:lnTo>
                  <a:pt x="273037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90" y="260591"/>
                </a:lnTo>
                <a:lnTo>
                  <a:pt x="304076" y="266915"/>
                </a:lnTo>
                <a:lnTo>
                  <a:pt x="302907" y="279869"/>
                </a:lnTo>
                <a:lnTo>
                  <a:pt x="302298" y="285775"/>
                </a:lnTo>
                <a:lnTo>
                  <a:pt x="302044" y="288683"/>
                </a:lnTo>
                <a:lnTo>
                  <a:pt x="300443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512" y="339598"/>
                </a:lnTo>
                <a:lnTo>
                  <a:pt x="283768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905" y="418871"/>
                </a:lnTo>
                <a:lnTo>
                  <a:pt x="288340" y="424154"/>
                </a:lnTo>
                <a:lnTo>
                  <a:pt x="295516" y="427736"/>
                </a:lnTo>
                <a:lnTo>
                  <a:pt x="304253" y="429564"/>
                </a:lnTo>
                <a:lnTo>
                  <a:pt x="314337" y="429564"/>
                </a:lnTo>
                <a:lnTo>
                  <a:pt x="330022" y="426415"/>
                </a:lnTo>
                <a:lnTo>
                  <a:pt x="345922" y="419760"/>
                </a:lnTo>
                <a:lnTo>
                  <a:pt x="348780" y="417741"/>
                </a:lnTo>
                <a:lnTo>
                  <a:pt x="359854" y="409917"/>
                </a:lnTo>
                <a:lnTo>
                  <a:pt x="383159" y="368439"/>
                </a:lnTo>
                <a:lnTo>
                  <a:pt x="408292" y="292061"/>
                </a:lnTo>
                <a:lnTo>
                  <a:pt x="415480" y="245567"/>
                </a:lnTo>
                <a:lnTo>
                  <a:pt x="418960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93" y="170840"/>
                </a:lnTo>
                <a:lnTo>
                  <a:pt x="456666" y="138734"/>
                </a:lnTo>
                <a:lnTo>
                  <a:pt x="482282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  <a:path w="1483360" h="755015">
                <a:moveTo>
                  <a:pt x="829894" y="505117"/>
                </a:moveTo>
                <a:lnTo>
                  <a:pt x="828052" y="501548"/>
                </a:lnTo>
                <a:lnTo>
                  <a:pt x="751738" y="477291"/>
                </a:lnTo>
                <a:lnTo>
                  <a:pt x="748195" y="479120"/>
                </a:lnTo>
                <a:lnTo>
                  <a:pt x="746061" y="485813"/>
                </a:lnTo>
                <a:lnTo>
                  <a:pt x="747903" y="489381"/>
                </a:lnTo>
                <a:lnTo>
                  <a:pt x="751243" y="490448"/>
                </a:lnTo>
                <a:lnTo>
                  <a:pt x="821753" y="512876"/>
                </a:lnTo>
                <a:lnTo>
                  <a:pt x="822667" y="512953"/>
                </a:lnTo>
                <a:lnTo>
                  <a:pt x="825944" y="512546"/>
                </a:lnTo>
                <a:lnTo>
                  <a:pt x="828052" y="510908"/>
                </a:lnTo>
                <a:lnTo>
                  <a:pt x="829894" y="505117"/>
                </a:lnTo>
                <a:close/>
              </a:path>
              <a:path w="1483360" h="755015">
                <a:moveTo>
                  <a:pt x="842746" y="616953"/>
                </a:moveTo>
                <a:lnTo>
                  <a:pt x="841883" y="609981"/>
                </a:lnTo>
                <a:lnTo>
                  <a:pt x="838720" y="607517"/>
                </a:lnTo>
                <a:lnTo>
                  <a:pt x="765860" y="616458"/>
                </a:lnTo>
                <a:lnTo>
                  <a:pt x="763384" y="619620"/>
                </a:lnTo>
                <a:lnTo>
                  <a:pt x="764235" y="626592"/>
                </a:lnTo>
                <a:lnTo>
                  <a:pt x="767410" y="629069"/>
                </a:lnTo>
                <a:lnTo>
                  <a:pt x="770890" y="628637"/>
                </a:lnTo>
                <a:lnTo>
                  <a:pt x="840270" y="620115"/>
                </a:lnTo>
                <a:lnTo>
                  <a:pt x="842746" y="616953"/>
                </a:lnTo>
                <a:close/>
              </a:path>
              <a:path w="1483360" h="755015">
                <a:moveTo>
                  <a:pt x="901179" y="698881"/>
                </a:moveTo>
                <a:lnTo>
                  <a:pt x="896505" y="693623"/>
                </a:lnTo>
                <a:lnTo>
                  <a:pt x="892492" y="693420"/>
                </a:lnTo>
                <a:lnTo>
                  <a:pt x="833945" y="745502"/>
                </a:lnTo>
                <a:lnTo>
                  <a:pt x="833704" y="749515"/>
                </a:lnTo>
                <a:lnTo>
                  <a:pt x="836041" y="752132"/>
                </a:lnTo>
                <a:lnTo>
                  <a:pt x="837476" y="753757"/>
                </a:lnTo>
                <a:lnTo>
                  <a:pt x="839558" y="754456"/>
                </a:lnTo>
                <a:lnTo>
                  <a:pt x="842797" y="754062"/>
                </a:lnTo>
                <a:lnTo>
                  <a:pt x="844003" y="753541"/>
                </a:lnTo>
                <a:lnTo>
                  <a:pt x="900950" y="702894"/>
                </a:lnTo>
                <a:lnTo>
                  <a:pt x="901179" y="698881"/>
                </a:lnTo>
                <a:close/>
              </a:path>
              <a:path w="1483360" h="755015">
                <a:moveTo>
                  <a:pt x="1445069" y="674446"/>
                </a:moveTo>
                <a:lnTo>
                  <a:pt x="1443875" y="670610"/>
                </a:lnTo>
                <a:lnTo>
                  <a:pt x="1377556" y="635863"/>
                </a:lnTo>
                <a:lnTo>
                  <a:pt x="1374457" y="634238"/>
                </a:lnTo>
                <a:lnTo>
                  <a:pt x="1370609" y="635419"/>
                </a:lnTo>
                <a:lnTo>
                  <a:pt x="1367358" y="641642"/>
                </a:lnTo>
                <a:lnTo>
                  <a:pt x="1368552" y="645490"/>
                </a:lnTo>
                <a:lnTo>
                  <a:pt x="1436065" y="680859"/>
                </a:lnTo>
                <a:lnTo>
                  <a:pt x="1437347" y="681062"/>
                </a:lnTo>
                <a:lnTo>
                  <a:pt x="1440586" y="680669"/>
                </a:lnTo>
                <a:lnTo>
                  <a:pt x="1442440" y="679475"/>
                </a:lnTo>
                <a:lnTo>
                  <a:pt x="1445069" y="674446"/>
                </a:lnTo>
                <a:close/>
              </a:path>
              <a:path w="1483360" h="755015">
                <a:moveTo>
                  <a:pt x="1466316" y="397383"/>
                </a:moveTo>
                <a:lnTo>
                  <a:pt x="1462633" y="391388"/>
                </a:lnTo>
                <a:lnTo>
                  <a:pt x="1458734" y="390474"/>
                </a:lnTo>
                <a:lnTo>
                  <a:pt x="1390561" y="432485"/>
                </a:lnTo>
                <a:lnTo>
                  <a:pt x="1389646" y="436397"/>
                </a:lnTo>
                <a:lnTo>
                  <a:pt x="1391488" y="439381"/>
                </a:lnTo>
                <a:lnTo>
                  <a:pt x="1392834" y="441566"/>
                </a:lnTo>
                <a:lnTo>
                  <a:pt x="1395272" y="442645"/>
                </a:lnTo>
                <a:lnTo>
                  <a:pt x="1398549" y="442239"/>
                </a:lnTo>
                <a:lnTo>
                  <a:pt x="1399413" y="441947"/>
                </a:lnTo>
                <a:lnTo>
                  <a:pt x="1465389" y="401294"/>
                </a:lnTo>
                <a:lnTo>
                  <a:pt x="1466316" y="397383"/>
                </a:lnTo>
                <a:close/>
              </a:path>
              <a:path w="1483360" h="755015">
                <a:moveTo>
                  <a:pt x="1482737" y="538378"/>
                </a:moveTo>
                <a:lnTo>
                  <a:pt x="1481886" y="531406"/>
                </a:lnTo>
                <a:lnTo>
                  <a:pt x="1478711" y="528929"/>
                </a:lnTo>
                <a:lnTo>
                  <a:pt x="1475232" y="529361"/>
                </a:lnTo>
                <a:lnTo>
                  <a:pt x="1405851" y="537883"/>
                </a:lnTo>
                <a:lnTo>
                  <a:pt x="1403375" y="541045"/>
                </a:lnTo>
                <a:lnTo>
                  <a:pt x="1404239" y="548017"/>
                </a:lnTo>
                <a:lnTo>
                  <a:pt x="1407401" y="550481"/>
                </a:lnTo>
                <a:lnTo>
                  <a:pt x="1480261" y="541540"/>
                </a:lnTo>
                <a:lnTo>
                  <a:pt x="1482737" y="53837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5727" y="95017"/>
            <a:ext cx="172707" cy="65684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282787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4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4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4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4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8425764" y="184029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45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40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18490" y="2099162"/>
            <a:ext cx="172186" cy="68376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8319770" y="1881009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89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4" h="364489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86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4" h="364489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71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76" y="312420"/>
                </a:lnTo>
                <a:lnTo>
                  <a:pt x="155117" y="308406"/>
                </a:lnTo>
                <a:close/>
              </a:path>
              <a:path w="737234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89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425764" y="317742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40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33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66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05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490" y="3436292"/>
            <a:ext cx="172186" cy="68376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8319770" y="3218141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89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4" h="364489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86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4" h="364489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71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76" y="312420"/>
                </a:lnTo>
                <a:lnTo>
                  <a:pt x="155117" y="308406"/>
                </a:lnTo>
                <a:close/>
              </a:path>
              <a:path w="737234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89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8425764" y="4514557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196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61"/>
                </a:lnTo>
                <a:lnTo>
                  <a:pt x="479806" y="259549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40" y="477380"/>
                </a:lnTo>
                <a:lnTo>
                  <a:pt x="386397" y="466255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07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16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27"/>
                </a:lnTo>
                <a:lnTo>
                  <a:pt x="133337" y="466255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34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53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495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05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72"/>
                </a:lnTo>
                <a:lnTo>
                  <a:pt x="230924" y="481063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83"/>
                </a:lnTo>
                <a:lnTo>
                  <a:pt x="373214" y="477723"/>
                </a:lnTo>
                <a:lnTo>
                  <a:pt x="372262" y="494372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20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196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490" y="4773423"/>
            <a:ext cx="172186" cy="68376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8319770" y="4555274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89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4" h="364489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86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4" h="364489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71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76" y="312420"/>
                </a:lnTo>
                <a:lnTo>
                  <a:pt x="155117" y="308406"/>
                </a:lnTo>
                <a:close/>
              </a:path>
              <a:path w="737234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89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8425764" y="585168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14"/>
                </a:moveTo>
                <a:lnTo>
                  <a:pt x="192570" y="182283"/>
                </a:lnTo>
                <a:lnTo>
                  <a:pt x="189395" y="179819"/>
                </a:lnTo>
                <a:lnTo>
                  <a:pt x="182435" y="180670"/>
                </a:lnTo>
                <a:lnTo>
                  <a:pt x="179959" y="183832"/>
                </a:lnTo>
                <a:lnTo>
                  <a:pt x="184302" y="219163"/>
                </a:lnTo>
                <a:lnTo>
                  <a:pt x="187464" y="221640"/>
                </a:lnTo>
                <a:lnTo>
                  <a:pt x="190944" y="221208"/>
                </a:lnTo>
                <a:lnTo>
                  <a:pt x="194424" y="220776"/>
                </a:lnTo>
                <a:lnTo>
                  <a:pt x="196900" y="217614"/>
                </a:lnTo>
                <a:close/>
              </a:path>
              <a:path w="518795" h="599439">
                <a:moveTo>
                  <a:pt x="326313" y="360108"/>
                </a:moveTo>
                <a:lnTo>
                  <a:pt x="314871" y="359079"/>
                </a:lnTo>
                <a:lnTo>
                  <a:pt x="292481" y="360108"/>
                </a:lnTo>
                <a:lnTo>
                  <a:pt x="326313" y="360108"/>
                </a:lnTo>
                <a:close/>
              </a:path>
              <a:path w="518795" h="599439">
                <a:moveTo>
                  <a:pt x="357339" y="197916"/>
                </a:moveTo>
                <a:lnTo>
                  <a:pt x="353009" y="162585"/>
                </a:lnTo>
                <a:lnTo>
                  <a:pt x="349834" y="160108"/>
                </a:lnTo>
                <a:lnTo>
                  <a:pt x="346354" y="160540"/>
                </a:lnTo>
                <a:lnTo>
                  <a:pt x="342874" y="160972"/>
                </a:lnTo>
                <a:lnTo>
                  <a:pt x="340398" y="164134"/>
                </a:lnTo>
                <a:lnTo>
                  <a:pt x="344741" y="199466"/>
                </a:lnTo>
                <a:lnTo>
                  <a:pt x="347903" y="201930"/>
                </a:lnTo>
                <a:lnTo>
                  <a:pt x="354863" y="201079"/>
                </a:lnTo>
                <a:lnTo>
                  <a:pt x="357339" y="197916"/>
                </a:lnTo>
                <a:close/>
              </a:path>
              <a:path w="518795" h="599439">
                <a:moveTo>
                  <a:pt x="518731" y="152196"/>
                </a:moveTo>
                <a:lnTo>
                  <a:pt x="517398" y="84912"/>
                </a:lnTo>
                <a:lnTo>
                  <a:pt x="508584" y="50927"/>
                </a:lnTo>
                <a:lnTo>
                  <a:pt x="505714" y="46393"/>
                </a:lnTo>
                <a:lnTo>
                  <a:pt x="505714" y="153797"/>
                </a:lnTo>
                <a:lnTo>
                  <a:pt x="495312" y="212661"/>
                </a:lnTo>
                <a:lnTo>
                  <a:pt x="479806" y="259549"/>
                </a:lnTo>
                <a:lnTo>
                  <a:pt x="465416" y="291071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38"/>
                </a:lnTo>
                <a:lnTo>
                  <a:pt x="457606" y="335546"/>
                </a:lnTo>
                <a:lnTo>
                  <a:pt x="462483" y="375221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20"/>
                </a:lnTo>
                <a:lnTo>
                  <a:pt x="423837" y="556780"/>
                </a:lnTo>
                <a:lnTo>
                  <a:pt x="401535" y="565315"/>
                </a:lnTo>
                <a:lnTo>
                  <a:pt x="393941" y="564845"/>
                </a:lnTo>
                <a:lnTo>
                  <a:pt x="389839" y="561238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17"/>
                </a:lnTo>
                <a:lnTo>
                  <a:pt x="385940" y="477380"/>
                </a:lnTo>
                <a:lnTo>
                  <a:pt x="386397" y="466255"/>
                </a:lnTo>
                <a:lnTo>
                  <a:pt x="386524" y="456234"/>
                </a:lnTo>
                <a:lnTo>
                  <a:pt x="386448" y="448729"/>
                </a:lnTo>
                <a:lnTo>
                  <a:pt x="385699" y="437883"/>
                </a:lnTo>
                <a:lnTo>
                  <a:pt x="385305" y="434695"/>
                </a:lnTo>
                <a:lnTo>
                  <a:pt x="384733" y="429285"/>
                </a:lnTo>
                <a:lnTo>
                  <a:pt x="373126" y="384657"/>
                </a:lnTo>
                <a:lnTo>
                  <a:pt x="360883" y="371741"/>
                </a:lnTo>
                <a:lnTo>
                  <a:pt x="349859" y="365315"/>
                </a:lnTo>
                <a:lnTo>
                  <a:pt x="334048" y="360807"/>
                </a:lnTo>
                <a:lnTo>
                  <a:pt x="326453" y="360121"/>
                </a:lnTo>
                <a:lnTo>
                  <a:pt x="292481" y="360121"/>
                </a:lnTo>
                <a:lnTo>
                  <a:pt x="292214" y="360121"/>
                </a:lnTo>
                <a:lnTo>
                  <a:pt x="291795" y="360121"/>
                </a:lnTo>
                <a:lnTo>
                  <a:pt x="285699" y="360857"/>
                </a:lnTo>
                <a:lnTo>
                  <a:pt x="285076" y="360997"/>
                </a:lnTo>
                <a:lnTo>
                  <a:pt x="262839" y="365467"/>
                </a:lnTo>
                <a:lnTo>
                  <a:pt x="219989" y="390118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34"/>
                </a:lnTo>
                <a:lnTo>
                  <a:pt x="213194" y="459066"/>
                </a:lnTo>
                <a:lnTo>
                  <a:pt x="215290" y="470916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10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67"/>
                </a:lnTo>
                <a:lnTo>
                  <a:pt x="235889" y="584250"/>
                </a:lnTo>
                <a:lnTo>
                  <a:pt x="228625" y="586549"/>
                </a:lnTo>
                <a:lnTo>
                  <a:pt x="219062" y="586054"/>
                </a:lnTo>
                <a:lnTo>
                  <a:pt x="180492" y="570979"/>
                </a:lnTo>
                <a:lnTo>
                  <a:pt x="147370" y="508127"/>
                </a:lnTo>
                <a:lnTo>
                  <a:pt x="133337" y="466255"/>
                </a:lnTo>
                <a:lnTo>
                  <a:pt x="123532" y="416839"/>
                </a:lnTo>
                <a:lnTo>
                  <a:pt x="119164" y="381317"/>
                </a:lnTo>
                <a:lnTo>
                  <a:pt x="116547" y="368134"/>
                </a:lnTo>
                <a:lnTo>
                  <a:pt x="112039" y="355549"/>
                </a:lnTo>
                <a:lnTo>
                  <a:pt x="105727" y="343738"/>
                </a:lnTo>
                <a:lnTo>
                  <a:pt x="97675" y="332867"/>
                </a:lnTo>
                <a:lnTo>
                  <a:pt x="74472" y="302958"/>
                </a:lnTo>
                <a:lnTo>
                  <a:pt x="49047" y="261213"/>
                </a:lnTo>
                <a:lnTo>
                  <a:pt x="26670" y="208813"/>
                </a:lnTo>
                <a:lnTo>
                  <a:pt x="12611" y="146888"/>
                </a:lnTo>
                <a:lnTo>
                  <a:pt x="12103" y="120878"/>
                </a:lnTo>
                <a:lnTo>
                  <a:pt x="17449" y="98793"/>
                </a:lnTo>
                <a:lnTo>
                  <a:pt x="45554" y="66738"/>
                </a:lnTo>
                <a:lnTo>
                  <a:pt x="90779" y="52311"/>
                </a:lnTo>
                <a:lnTo>
                  <a:pt x="115963" y="51092"/>
                </a:lnTo>
                <a:lnTo>
                  <a:pt x="139090" y="52959"/>
                </a:lnTo>
                <a:lnTo>
                  <a:pt x="158076" y="56870"/>
                </a:lnTo>
                <a:lnTo>
                  <a:pt x="170776" y="61722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08"/>
                </a:lnTo>
                <a:lnTo>
                  <a:pt x="295757" y="104876"/>
                </a:lnTo>
                <a:lnTo>
                  <a:pt x="298234" y="101714"/>
                </a:lnTo>
                <a:lnTo>
                  <a:pt x="297383" y="94742"/>
                </a:lnTo>
                <a:lnTo>
                  <a:pt x="296532" y="94094"/>
                </a:lnTo>
                <a:lnTo>
                  <a:pt x="294208" y="92265"/>
                </a:lnTo>
                <a:lnTo>
                  <a:pt x="290728" y="92697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02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33"/>
                </a:lnTo>
                <a:lnTo>
                  <a:pt x="249936" y="76796"/>
                </a:lnTo>
                <a:lnTo>
                  <a:pt x="257987" y="75679"/>
                </a:lnTo>
                <a:lnTo>
                  <a:pt x="273075" y="72453"/>
                </a:lnTo>
                <a:lnTo>
                  <a:pt x="278396" y="70802"/>
                </a:lnTo>
                <a:lnTo>
                  <a:pt x="292531" y="66433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48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49"/>
                </a:lnTo>
                <a:lnTo>
                  <a:pt x="488467" y="40970"/>
                </a:lnTo>
                <a:lnTo>
                  <a:pt x="504799" y="86461"/>
                </a:lnTo>
                <a:lnTo>
                  <a:pt x="505714" y="153797"/>
                </a:lnTo>
                <a:lnTo>
                  <a:pt x="505714" y="46393"/>
                </a:lnTo>
                <a:lnTo>
                  <a:pt x="493776" y="27495"/>
                </a:lnTo>
                <a:lnTo>
                  <a:pt x="475818" y="12763"/>
                </a:lnTo>
                <a:lnTo>
                  <a:pt x="457149" y="4508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17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66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691" y="60515"/>
                </a:lnTo>
                <a:lnTo>
                  <a:pt x="179908" y="52311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00"/>
                </a:lnTo>
                <a:lnTo>
                  <a:pt x="39001" y="55854"/>
                </a:lnTo>
                <a:lnTo>
                  <a:pt x="9029" y="87020"/>
                </a:lnTo>
                <a:lnTo>
                  <a:pt x="0" y="148437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47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05" y="371525"/>
                </a:lnTo>
                <a:lnTo>
                  <a:pt x="106565" y="382866"/>
                </a:lnTo>
                <a:lnTo>
                  <a:pt x="110921" y="418388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37"/>
                </a:lnTo>
                <a:lnTo>
                  <a:pt x="202615" y="596150"/>
                </a:lnTo>
                <a:lnTo>
                  <a:pt x="221792" y="598919"/>
                </a:lnTo>
                <a:lnTo>
                  <a:pt x="224993" y="598817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697" y="532892"/>
                </a:lnTo>
                <a:lnTo>
                  <a:pt x="239077" y="507987"/>
                </a:lnTo>
                <a:lnTo>
                  <a:pt x="234835" y="494372"/>
                </a:lnTo>
                <a:lnTo>
                  <a:pt x="230924" y="481063"/>
                </a:lnTo>
                <a:lnTo>
                  <a:pt x="227787" y="468604"/>
                </a:lnTo>
                <a:lnTo>
                  <a:pt x="225806" y="457517"/>
                </a:lnTo>
                <a:lnTo>
                  <a:pt x="225450" y="454621"/>
                </a:lnTo>
                <a:lnTo>
                  <a:pt x="224624" y="448729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52"/>
                </a:lnTo>
                <a:lnTo>
                  <a:pt x="252183" y="382308"/>
                </a:lnTo>
                <a:lnTo>
                  <a:pt x="290182" y="373113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18"/>
                </a:lnTo>
                <a:lnTo>
                  <a:pt x="372732" y="436537"/>
                </a:lnTo>
                <a:lnTo>
                  <a:pt x="373087" y="439432"/>
                </a:lnTo>
                <a:lnTo>
                  <a:pt x="373722" y="448729"/>
                </a:lnTo>
                <a:lnTo>
                  <a:pt x="373811" y="463283"/>
                </a:lnTo>
                <a:lnTo>
                  <a:pt x="373214" y="477723"/>
                </a:lnTo>
                <a:lnTo>
                  <a:pt x="372262" y="494372"/>
                </a:lnTo>
                <a:lnTo>
                  <a:pt x="371030" y="517626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75"/>
                </a:lnTo>
                <a:lnTo>
                  <a:pt x="429107" y="568337"/>
                </a:lnTo>
                <a:lnTo>
                  <a:pt x="433463" y="565315"/>
                </a:lnTo>
                <a:lnTo>
                  <a:pt x="443268" y="558520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388"/>
                </a:lnTo>
                <a:lnTo>
                  <a:pt x="475081" y="373672"/>
                </a:lnTo>
                <a:lnTo>
                  <a:pt x="470217" y="333997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26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196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8490" y="6110552"/>
            <a:ext cx="172186" cy="68376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8319770" y="5892406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89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4" h="364489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86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4" h="364489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71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76" y="312420"/>
                </a:lnTo>
                <a:lnTo>
                  <a:pt x="155117" y="308406"/>
                </a:lnTo>
                <a:close/>
              </a:path>
              <a:path w="737234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89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571321" y="1175168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19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19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19">
                <a:moveTo>
                  <a:pt x="519290" y="133870"/>
                </a:moveTo>
                <a:lnTo>
                  <a:pt x="517728" y="98806"/>
                </a:lnTo>
                <a:lnTo>
                  <a:pt x="508114" y="72809"/>
                </a:lnTo>
                <a:lnTo>
                  <a:pt x="506641" y="70967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48"/>
                </a:lnTo>
                <a:lnTo>
                  <a:pt x="414020" y="344220"/>
                </a:lnTo>
                <a:lnTo>
                  <a:pt x="410552" y="355130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70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57"/>
                </a:lnTo>
                <a:lnTo>
                  <a:pt x="295033" y="545579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66"/>
                </a:lnTo>
                <a:lnTo>
                  <a:pt x="312585" y="476834"/>
                </a:lnTo>
                <a:lnTo>
                  <a:pt x="315391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76" y="428866"/>
                </a:lnTo>
                <a:lnTo>
                  <a:pt x="319112" y="412229"/>
                </a:lnTo>
                <a:lnTo>
                  <a:pt x="315849" y="397078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14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86" y="450634"/>
                </a:lnTo>
                <a:lnTo>
                  <a:pt x="144005" y="462089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14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24" y="376402"/>
                </a:lnTo>
                <a:lnTo>
                  <a:pt x="68135" y="341007"/>
                </a:lnTo>
                <a:lnTo>
                  <a:pt x="68313" y="327571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53"/>
                </a:lnTo>
                <a:lnTo>
                  <a:pt x="13525" y="153047"/>
                </a:lnTo>
                <a:lnTo>
                  <a:pt x="12712" y="94361"/>
                </a:lnTo>
                <a:lnTo>
                  <a:pt x="12750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296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36"/>
                </a:lnTo>
                <a:lnTo>
                  <a:pt x="232981" y="64770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91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49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67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38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70"/>
                </a:lnTo>
                <a:lnTo>
                  <a:pt x="234124" y="51879"/>
                </a:lnTo>
                <a:lnTo>
                  <a:pt x="232752" y="51562"/>
                </a:lnTo>
                <a:lnTo>
                  <a:pt x="212623" y="43751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39116" y="14795"/>
                </a:lnTo>
                <a:lnTo>
                  <a:pt x="21590" y="30238"/>
                </a:lnTo>
                <a:lnTo>
                  <a:pt x="7620" y="5417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69"/>
                </a:lnTo>
                <a:lnTo>
                  <a:pt x="46050" y="295236"/>
                </a:lnTo>
                <a:lnTo>
                  <a:pt x="50876" y="305854"/>
                </a:lnTo>
                <a:lnTo>
                  <a:pt x="54089" y="316928"/>
                </a:lnTo>
                <a:lnTo>
                  <a:pt x="55524" y="327571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74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59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69"/>
                </a:lnTo>
                <a:lnTo>
                  <a:pt x="306590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34"/>
                </a:lnTo>
                <a:lnTo>
                  <a:pt x="302831" y="461797"/>
                </a:lnTo>
                <a:lnTo>
                  <a:pt x="300113" y="474357"/>
                </a:lnTo>
                <a:lnTo>
                  <a:pt x="296672" y="487807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805"/>
                </a:lnTo>
                <a:lnTo>
                  <a:pt x="281508" y="549783"/>
                </a:lnTo>
                <a:lnTo>
                  <a:pt x="280708" y="567410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03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32422" y="588378"/>
                </a:lnTo>
                <a:lnTo>
                  <a:pt x="348310" y="581723"/>
                </a:lnTo>
                <a:lnTo>
                  <a:pt x="351167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84" y="358127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03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31654" y="1432148"/>
            <a:ext cx="172707" cy="65684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7458710" y="1222298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5">
                <a:moveTo>
                  <a:pt x="79400" y="148539"/>
                </a:moveTo>
                <a:lnTo>
                  <a:pt x="76822" y="145453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5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5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5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5">
                <a:moveTo>
                  <a:pt x="721766" y="204736"/>
                </a:moveTo>
                <a:lnTo>
                  <a:pt x="719175" y="201663"/>
                </a:lnTo>
                <a:lnTo>
                  <a:pt x="715683" y="201358"/>
                </a:lnTo>
                <a:lnTo>
                  <a:pt x="646049" y="195262"/>
                </a:lnTo>
                <a:lnTo>
                  <a:pt x="642975" y="197853"/>
                </a:lnTo>
                <a:lnTo>
                  <a:pt x="642366" y="204838"/>
                </a:lnTo>
                <a:lnTo>
                  <a:pt x="644944" y="207924"/>
                </a:lnTo>
                <a:lnTo>
                  <a:pt x="718070" y="214312"/>
                </a:lnTo>
                <a:lnTo>
                  <a:pt x="721144" y="211734"/>
                </a:lnTo>
                <a:lnTo>
                  <a:pt x="721766" y="204736"/>
                </a:lnTo>
                <a:close/>
              </a:path>
              <a:path w="734695" h="342265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571321" y="2512300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19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19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19">
                <a:moveTo>
                  <a:pt x="519290" y="133870"/>
                </a:moveTo>
                <a:lnTo>
                  <a:pt x="517728" y="98806"/>
                </a:lnTo>
                <a:lnTo>
                  <a:pt x="508114" y="72809"/>
                </a:lnTo>
                <a:lnTo>
                  <a:pt x="506641" y="70967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48"/>
                </a:lnTo>
                <a:lnTo>
                  <a:pt x="414020" y="344220"/>
                </a:lnTo>
                <a:lnTo>
                  <a:pt x="410552" y="355130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79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66"/>
                </a:lnTo>
                <a:lnTo>
                  <a:pt x="312585" y="476834"/>
                </a:lnTo>
                <a:lnTo>
                  <a:pt x="315391" y="463677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76" y="428866"/>
                </a:lnTo>
                <a:lnTo>
                  <a:pt x="319112" y="412229"/>
                </a:lnTo>
                <a:lnTo>
                  <a:pt x="315849" y="397078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14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89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14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24" y="376402"/>
                </a:lnTo>
                <a:lnTo>
                  <a:pt x="68135" y="341007"/>
                </a:lnTo>
                <a:lnTo>
                  <a:pt x="68313" y="327571"/>
                </a:lnTo>
                <a:lnTo>
                  <a:pt x="66522" y="314325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50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296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70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91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49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67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38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11" y="51879"/>
                </a:lnTo>
                <a:lnTo>
                  <a:pt x="232752" y="51562"/>
                </a:lnTo>
                <a:lnTo>
                  <a:pt x="212623" y="43751"/>
                </a:lnTo>
                <a:lnTo>
                  <a:pt x="196011" y="31864"/>
                </a:lnTo>
                <a:lnTo>
                  <a:pt x="175285" y="18275"/>
                </a:lnTo>
                <a:lnTo>
                  <a:pt x="159791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42"/>
                </a:lnTo>
                <a:lnTo>
                  <a:pt x="889" y="154292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76" y="305841"/>
                </a:lnTo>
                <a:lnTo>
                  <a:pt x="54089" y="316928"/>
                </a:lnTo>
                <a:lnTo>
                  <a:pt x="55524" y="327571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59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15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590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97"/>
                </a:lnTo>
                <a:lnTo>
                  <a:pt x="300113" y="474357"/>
                </a:lnTo>
                <a:lnTo>
                  <a:pt x="296672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805"/>
                </a:lnTo>
                <a:lnTo>
                  <a:pt x="281508" y="549783"/>
                </a:lnTo>
                <a:lnTo>
                  <a:pt x="280708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03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32422" y="588378"/>
                </a:lnTo>
                <a:lnTo>
                  <a:pt x="348310" y="581723"/>
                </a:lnTo>
                <a:lnTo>
                  <a:pt x="351167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84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03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31654" y="2769279"/>
            <a:ext cx="172707" cy="65684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7458710" y="2559430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53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39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7571321" y="3849433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28" y="98806"/>
                </a:lnTo>
                <a:lnTo>
                  <a:pt x="508114" y="72809"/>
                </a:lnTo>
                <a:lnTo>
                  <a:pt x="506641" y="70967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391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76" y="428866"/>
                </a:lnTo>
                <a:lnTo>
                  <a:pt x="319112" y="412229"/>
                </a:lnTo>
                <a:lnTo>
                  <a:pt x="315849" y="397065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14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86" y="450634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14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24" y="376402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50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296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67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38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11" y="51879"/>
                </a:lnTo>
                <a:lnTo>
                  <a:pt x="232752" y="51549"/>
                </a:lnTo>
                <a:lnTo>
                  <a:pt x="212623" y="43751"/>
                </a:lnTo>
                <a:lnTo>
                  <a:pt x="196011" y="31864"/>
                </a:lnTo>
                <a:lnTo>
                  <a:pt x="175285" y="18275"/>
                </a:lnTo>
                <a:lnTo>
                  <a:pt x="159791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76" y="305841"/>
                </a:lnTo>
                <a:lnTo>
                  <a:pt x="54089" y="316928"/>
                </a:lnTo>
                <a:lnTo>
                  <a:pt x="55524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59" y="475640"/>
                </a:lnTo>
                <a:lnTo>
                  <a:pt x="156705" y="461784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590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34"/>
                </a:lnTo>
                <a:lnTo>
                  <a:pt x="302831" y="461784"/>
                </a:lnTo>
                <a:lnTo>
                  <a:pt x="300113" y="474357"/>
                </a:lnTo>
                <a:lnTo>
                  <a:pt x="296672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792"/>
                </a:lnTo>
                <a:lnTo>
                  <a:pt x="281508" y="549783"/>
                </a:lnTo>
                <a:lnTo>
                  <a:pt x="280708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03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32422" y="588365"/>
                </a:lnTo>
                <a:lnTo>
                  <a:pt x="348310" y="581710"/>
                </a:lnTo>
                <a:lnTo>
                  <a:pt x="351167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84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03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31654" y="4106410"/>
            <a:ext cx="172707" cy="65684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7458710" y="3896563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911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7571321" y="5186565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28" y="98806"/>
                </a:lnTo>
                <a:lnTo>
                  <a:pt x="508114" y="72796"/>
                </a:lnTo>
                <a:lnTo>
                  <a:pt x="506641" y="70954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75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391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76" y="428866"/>
                </a:lnTo>
                <a:lnTo>
                  <a:pt x="319112" y="412216"/>
                </a:lnTo>
                <a:lnTo>
                  <a:pt x="315849" y="397065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14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16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14" y="427824"/>
                </a:lnTo>
                <a:lnTo>
                  <a:pt x="64528" y="412216"/>
                </a:lnTo>
                <a:lnTo>
                  <a:pt x="64922" y="382905"/>
                </a:lnTo>
                <a:lnTo>
                  <a:pt x="65024" y="376402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50" y="88963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63"/>
                </a:lnTo>
                <a:lnTo>
                  <a:pt x="236296" y="79387"/>
                </a:lnTo>
                <a:lnTo>
                  <a:pt x="214871" y="66662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81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54"/>
                </a:lnTo>
                <a:lnTo>
                  <a:pt x="477075" y="42697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28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49"/>
                </a:lnTo>
                <a:lnTo>
                  <a:pt x="212623" y="43738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67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76" y="305841"/>
                </a:lnTo>
                <a:lnTo>
                  <a:pt x="54089" y="316928"/>
                </a:lnTo>
                <a:lnTo>
                  <a:pt x="55524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59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590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97"/>
                </a:lnTo>
                <a:lnTo>
                  <a:pt x="300113" y="474357"/>
                </a:lnTo>
                <a:lnTo>
                  <a:pt x="296672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792"/>
                </a:lnTo>
                <a:lnTo>
                  <a:pt x="281508" y="549783"/>
                </a:lnTo>
                <a:lnTo>
                  <a:pt x="280708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03" y="589699"/>
                </a:lnTo>
                <a:lnTo>
                  <a:pt x="306641" y="591515"/>
                </a:lnTo>
                <a:lnTo>
                  <a:pt x="316725" y="591515"/>
                </a:lnTo>
                <a:lnTo>
                  <a:pt x="332422" y="588365"/>
                </a:lnTo>
                <a:lnTo>
                  <a:pt x="348310" y="581710"/>
                </a:lnTo>
                <a:lnTo>
                  <a:pt x="351167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84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03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1654" y="5443539"/>
            <a:ext cx="172707" cy="65684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7458710" y="5233695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7571321" y="6523698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28" y="98793"/>
                </a:lnTo>
                <a:lnTo>
                  <a:pt x="508114" y="72796"/>
                </a:lnTo>
                <a:lnTo>
                  <a:pt x="506641" y="70954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75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391" y="463664"/>
                </a:lnTo>
                <a:lnTo>
                  <a:pt x="317080" y="451751"/>
                </a:lnTo>
                <a:lnTo>
                  <a:pt x="317347" y="448614"/>
                </a:lnTo>
                <a:lnTo>
                  <a:pt x="317931" y="443141"/>
                </a:lnTo>
                <a:lnTo>
                  <a:pt x="319176" y="428866"/>
                </a:lnTo>
                <a:lnTo>
                  <a:pt x="319112" y="412216"/>
                </a:lnTo>
                <a:lnTo>
                  <a:pt x="315849" y="397065"/>
                </a:lnTo>
                <a:lnTo>
                  <a:pt x="307886" y="383082"/>
                </a:lnTo>
                <a:lnTo>
                  <a:pt x="297116" y="373303"/>
                </a:lnTo>
                <a:lnTo>
                  <a:pt x="286893" y="367893"/>
                </a:lnTo>
                <a:lnTo>
                  <a:pt x="282575" y="365607"/>
                </a:lnTo>
                <a:lnTo>
                  <a:pt x="264172" y="359930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911" y="355612"/>
                </a:lnTo>
                <a:lnTo>
                  <a:pt x="234645" y="355612"/>
                </a:lnTo>
                <a:lnTo>
                  <a:pt x="211963" y="355358"/>
                </a:lnTo>
                <a:lnTo>
                  <a:pt x="192862" y="357759"/>
                </a:lnTo>
                <a:lnTo>
                  <a:pt x="154698" y="382892"/>
                </a:lnTo>
                <a:lnTo>
                  <a:pt x="144614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16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14" y="427812"/>
                </a:lnTo>
                <a:lnTo>
                  <a:pt x="64528" y="412216"/>
                </a:lnTo>
                <a:lnTo>
                  <a:pt x="64922" y="382892"/>
                </a:lnTo>
                <a:lnTo>
                  <a:pt x="65024" y="376389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41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50" y="88963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65"/>
                </a:lnTo>
                <a:lnTo>
                  <a:pt x="216712" y="83388"/>
                </a:lnTo>
                <a:lnTo>
                  <a:pt x="251434" y="98729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63"/>
                </a:lnTo>
                <a:lnTo>
                  <a:pt x="236296" y="79387"/>
                </a:lnTo>
                <a:lnTo>
                  <a:pt x="214871" y="66662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57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81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83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54"/>
                </a:lnTo>
                <a:lnTo>
                  <a:pt x="477075" y="42697"/>
                </a:lnTo>
                <a:lnTo>
                  <a:pt x="436918" y="29540"/>
                </a:lnTo>
                <a:lnTo>
                  <a:pt x="394982" y="28105"/>
                </a:lnTo>
                <a:lnTo>
                  <a:pt x="358838" y="34328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49"/>
                </a:lnTo>
                <a:lnTo>
                  <a:pt x="212623" y="43738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67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76" y="305841"/>
                </a:lnTo>
                <a:lnTo>
                  <a:pt x="54089" y="316928"/>
                </a:lnTo>
                <a:lnTo>
                  <a:pt x="55524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77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06"/>
                </a:lnTo>
                <a:lnTo>
                  <a:pt x="162039" y="538543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59" y="475640"/>
                </a:lnTo>
                <a:lnTo>
                  <a:pt x="156705" y="461784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389"/>
                </a:lnTo>
                <a:lnTo>
                  <a:pt x="304177" y="402056"/>
                </a:lnTo>
                <a:lnTo>
                  <a:pt x="306590" y="414350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84"/>
                </a:lnTo>
                <a:lnTo>
                  <a:pt x="300113" y="474357"/>
                </a:lnTo>
                <a:lnTo>
                  <a:pt x="296672" y="487794"/>
                </a:lnTo>
                <a:lnTo>
                  <a:pt x="292900" y="501548"/>
                </a:lnTo>
                <a:lnTo>
                  <a:pt x="286156" y="526694"/>
                </a:lnTo>
                <a:lnTo>
                  <a:pt x="281597" y="548792"/>
                </a:lnTo>
                <a:lnTo>
                  <a:pt x="281508" y="549783"/>
                </a:lnTo>
                <a:lnTo>
                  <a:pt x="280708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03" y="589686"/>
                </a:lnTo>
                <a:lnTo>
                  <a:pt x="306641" y="591515"/>
                </a:lnTo>
                <a:lnTo>
                  <a:pt x="316725" y="591515"/>
                </a:lnTo>
                <a:lnTo>
                  <a:pt x="332422" y="588365"/>
                </a:lnTo>
                <a:lnTo>
                  <a:pt x="348310" y="581710"/>
                </a:lnTo>
                <a:lnTo>
                  <a:pt x="351167" y="579691"/>
                </a:lnTo>
                <a:lnTo>
                  <a:pt x="362242" y="571868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84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85"/>
                </a:lnTo>
                <a:lnTo>
                  <a:pt x="484670" y="255993"/>
                </a:lnTo>
                <a:lnTo>
                  <a:pt x="506603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bg object 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31654" y="6780671"/>
            <a:ext cx="172707" cy="65684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7458710" y="6570827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5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5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5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5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5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5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0151072" y="1840293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45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704" y="60528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705"/>
                </a:lnTo>
                <a:lnTo>
                  <a:pt x="104317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43798" y="2099162"/>
            <a:ext cx="172186" cy="68376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10045078" y="1921535"/>
            <a:ext cx="647065" cy="323850"/>
          </a:xfrm>
          <a:custGeom>
            <a:avLst/>
            <a:gdLst/>
            <a:ahLst/>
            <a:cxnLst/>
            <a:rect l="l" t="t" r="r" b="b"/>
            <a:pathLst>
              <a:path w="647065" h="323850">
                <a:moveTo>
                  <a:pt x="83832" y="74117"/>
                </a:moveTo>
                <a:lnTo>
                  <a:pt x="81991" y="70548"/>
                </a:lnTo>
                <a:lnTo>
                  <a:pt x="5676" y="46291"/>
                </a:lnTo>
                <a:lnTo>
                  <a:pt x="2133" y="48120"/>
                </a:lnTo>
                <a:lnTo>
                  <a:pt x="0" y="54813"/>
                </a:lnTo>
                <a:lnTo>
                  <a:pt x="1841" y="58381"/>
                </a:lnTo>
                <a:lnTo>
                  <a:pt x="5181" y="59448"/>
                </a:lnTo>
                <a:lnTo>
                  <a:pt x="75692" y="81876"/>
                </a:lnTo>
                <a:lnTo>
                  <a:pt x="76606" y="81953"/>
                </a:lnTo>
                <a:lnTo>
                  <a:pt x="79883" y="81546"/>
                </a:lnTo>
                <a:lnTo>
                  <a:pt x="81991" y="79908"/>
                </a:lnTo>
                <a:lnTo>
                  <a:pt x="83832" y="74117"/>
                </a:lnTo>
                <a:close/>
              </a:path>
              <a:path w="647065" h="323850">
                <a:moveTo>
                  <a:pt x="96685" y="185953"/>
                </a:moveTo>
                <a:lnTo>
                  <a:pt x="95821" y="178981"/>
                </a:lnTo>
                <a:lnTo>
                  <a:pt x="92659" y="176517"/>
                </a:lnTo>
                <a:lnTo>
                  <a:pt x="19799" y="185458"/>
                </a:lnTo>
                <a:lnTo>
                  <a:pt x="17322" y="188620"/>
                </a:lnTo>
                <a:lnTo>
                  <a:pt x="18186" y="195592"/>
                </a:lnTo>
                <a:lnTo>
                  <a:pt x="21348" y="198069"/>
                </a:lnTo>
                <a:lnTo>
                  <a:pt x="24828" y="197637"/>
                </a:lnTo>
                <a:lnTo>
                  <a:pt x="94208" y="189115"/>
                </a:lnTo>
                <a:lnTo>
                  <a:pt x="96685" y="185953"/>
                </a:lnTo>
                <a:close/>
              </a:path>
              <a:path w="647065" h="323850">
                <a:moveTo>
                  <a:pt x="155130" y="267881"/>
                </a:moveTo>
                <a:lnTo>
                  <a:pt x="150456" y="262623"/>
                </a:lnTo>
                <a:lnTo>
                  <a:pt x="146443" y="262420"/>
                </a:lnTo>
                <a:lnTo>
                  <a:pt x="87884" y="314502"/>
                </a:lnTo>
                <a:lnTo>
                  <a:pt x="87655" y="318516"/>
                </a:lnTo>
                <a:lnTo>
                  <a:pt x="89992" y="321132"/>
                </a:lnTo>
                <a:lnTo>
                  <a:pt x="91427" y="322757"/>
                </a:lnTo>
                <a:lnTo>
                  <a:pt x="93510" y="323456"/>
                </a:lnTo>
                <a:lnTo>
                  <a:pt x="96748" y="323062"/>
                </a:lnTo>
                <a:lnTo>
                  <a:pt x="97955" y="322541"/>
                </a:lnTo>
                <a:lnTo>
                  <a:pt x="154889" y="271894"/>
                </a:lnTo>
                <a:lnTo>
                  <a:pt x="155130" y="267881"/>
                </a:lnTo>
                <a:close/>
              </a:path>
              <a:path w="647065" h="323850">
                <a:moveTo>
                  <a:pt x="646912" y="212953"/>
                </a:moveTo>
                <a:lnTo>
                  <a:pt x="628396" y="203238"/>
                </a:lnTo>
                <a:lnTo>
                  <a:pt x="624547" y="204419"/>
                </a:lnTo>
                <a:lnTo>
                  <a:pt x="621296" y="210642"/>
                </a:lnTo>
                <a:lnTo>
                  <a:pt x="622490" y="214490"/>
                </a:lnTo>
                <a:lnTo>
                  <a:pt x="646912" y="227279"/>
                </a:lnTo>
                <a:lnTo>
                  <a:pt x="646912" y="212953"/>
                </a:lnTo>
                <a:close/>
              </a:path>
              <a:path w="647065" h="323850">
                <a:moveTo>
                  <a:pt x="646925" y="0"/>
                </a:moveTo>
                <a:lnTo>
                  <a:pt x="644499" y="1485"/>
                </a:lnTo>
                <a:lnTo>
                  <a:pt x="643585" y="5397"/>
                </a:lnTo>
                <a:lnTo>
                  <a:pt x="646772" y="10566"/>
                </a:lnTo>
                <a:lnTo>
                  <a:pt x="646925" y="10629"/>
                </a:lnTo>
                <a:lnTo>
                  <a:pt x="64692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0151072" y="317742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33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508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66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17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33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3798" y="3436292"/>
            <a:ext cx="172186" cy="68376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10045078" y="3258667"/>
            <a:ext cx="647065" cy="323850"/>
          </a:xfrm>
          <a:custGeom>
            <a:avLst/>
            <a:gdLst/>
            <a:ahLst/>
            <a:cxnLst/>
            <a:rect l="l" t="t" r="r" b="b"/>
            <a:pathLst>
              <a:path w="647065" h="323850">
                <a:moveTo>
                  <a:pt x="83832" y="74117"/>
                </a:moveTo>
                <a:lnTo>
                  <a:pt x="81991" y="70548"/>
                </a:lnTo>
                <a:lnTo>
                  <a:pt x="5676" y="46291"/>
                </a:lnTo>
                <a:lnTo>
                  <a:pt x="2133" y="48120"/>
                </a:lnTo>
                <a:lnTo>
                  <a:pt x="0" y="54813"/>
                </a:lnTo>
                <a:lnTo>
                  <a:pt x="1841" y="58381"/>
                </a:lnTo>
                <a:lnTo>
                  <a:pt x="5181" y="59448"/>
                </a:lnTo>
                <a:lnTo>
                  <a:pt x="75692" y="81876"/>
                </a:lnTo>
                <a:lnTo>
                  <a:pt x="76606" y="81953"/>
                </a:lnTo>
                <a:lnTo>
                  <a:pt x="79883" y="81546"/>
                </a:lnTo>
                <a:lnTo>
                  <a:pt x="81991" y="79908"/>
                </a:lnTo>
                <a:lnTo>
                  <a:pt x="83832" y="74117"/>
                </a:lnTo>
                <a:close/>
              </a:path>
              <a:path w="647065" h="323850">
                <a:moveTo>
                  <a:pt x="96685" y="185953"/>
                </a:moveTo>
                <a:lnTo>
                  <a:pt x="95821" y="178981"/>
                </a:lnTo>
                <a:lnTo>
                  <a:pt x="92659" y="176517"/>
                </a:lnTo>
                <a:lnTo>
                  <a:pt x="19799" y="185458"/>
                </a:lnTo>
                <a:lnTo>
                  <a:pt x="17322" y="188620"/>
                </a:lnTo>
                <a:lnTo>
                  <a:pt x="18186" y="195592"/>
                </a:lnTo>
                <a:lnTo>
                  <a:pt x="21348" y="198069"/>
                </a:lnTo>
                <a:lnTo>
                  <a:pt x="24828" y="197637"/>
                </a:lnTo>
                <a:lnTo>
                  <a:pt x="94208" y="189115"/>
                </a:lnTo>
                <a:lnTo>
                  <a:pt x="96685" y="185953"/>
                </a:lnTo>
                <a:close/>
              </a:path>
              <a:path w="647065" h="323850">
                <a:moveTo>
                  <a:pt x="155130" y="267881"/>
                </a:moveTo>
                <a:lnTo>
                  <a:pt x="150456" y="262623"/>
                </a:lnTo>
                <a:lnTo>
                  <a:pt x="146443" y="262420"/>
                </a:lnTo>
                <a:lnTo>
                  <a:pt x="87884" y="314502"/>
                </a:lnTo>
                <a:lnTo>
                  <a:pt x="87655" y="318516"/>
                </a:lnTo>
                <a:lnTo>
                  <a:pt x="89992" y="321132"/>
                </a:lnTo>
                <a:lnTo>
                  <a:pt x="91427" y="322757"/>
                </a:lnTo>
                <a:lnTo>
                  <a:pt x="93510" y="323456"/>
                </a:lnTo>
                <a:lnTo>
                  <a:pt x="96748" y="323062"/>
                </a:lnTo>
                <a:lnTo>
                  <a:pt x="97955" y="322541"/>
                </a:lnTo>
                <a:lnTo>
                  <a:pt x="154889" y="271894"/>
                </a:lnTo>
                <a:lnTo>
                  <a:pt x="155130" y="267881"/>
                </a:lnTo>
                <a:close/>
              </a:path>
              <a:path w="647065" h="323850">
                <a:moveTo>
                  <a:pt x="646912" y="212953"/>
                </a:moveTo>
                <a:lnTo>
                  <a:pt x="628396" y="203238"/>
                </a:lnTo>
                <a:lnTo>
                  <a:pt x="624547" y="204419"/>
                </a:lnTo>
                <a:lnTo>
                  <a:pt x="621296" y="210642"/>
                </a:lnTo>
                <a:lnTo>
                  <a:pt x="622490" y="214490"/>
                </a:lnTo>
                <a:lnTo>
                  <a:pt x="646912" y="227279"/>
                </a:lnTo>
                <a:lnTo>
                  <a:pt x="646912" y="212953"/>
                </a:lnTo>
                <a:close/>
              </a:path>
              <a:path w="647065" h="323850">
                <a:moveTo>
                  <a:pt x="646925" y="0"/>
                </a:moveTo>
                <a:lnTo>
                  <a:pt x="644499" y="1485"/>
                </a:lnTo>
                <a:lnTo>
                  <a:pt x="643585" y="5397"/>
                </a:lnTo>
                <a:lnTo>
                  <a:pt x="646772" y="10566"/>
                </a:lnTo>
                <a:lnTo>
                  <a:pt x="646925" y="10629"/>
                </a:lnTo>
                <a:lnTo>
                  <a:pt x="64692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0151072" y="4514557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196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61"/>
                </a:lnTo>
                <a:lnTo>
                  <a:pt x="479806" y="259549"/>
                </a:lnTo>
                <a:lnTo>
                  <a:pt x="465416" y="291084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29"/>
                </a:lnTo>
                <a:lnTo>
                  <a:pt x="385953" y="477380"/>
                </a:lnTo>
                <a:lnTo>
                  <a:pt x="386397" y="466255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07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67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16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27"/>
                </a:lnTo>
                <a:lnTo>
                  <a:pt x="133350" y="466255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34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53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93776" y="27495"/>
                </a:lnTo>
                <a:lnTo>
                  <a:pt x="475818" y="12763"/>
                </a:lnTo>
                <a:lnTo>
                  <a:pt x="457149" y="4521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60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17" y="371525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72"/>
                </a:lnTo>
                <a:lnTo>
                  <a:pt x="230924" y="481063"/>
                </a:lnTo>
                <a:lnTo>
                  <a:pt x="227787" y="468604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83"/>
                </a:lnTo>
                <a:lnTo>
                  <a:pt x="373214" y="477723"/>
                </a:lnTo>
                <a:lnTo>
                  <a:pt x="372262" y="494372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43268" y="558520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1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3798" y="4773423"/>
            <a:ext cx="172186" cy="68376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10045078" y="4595787"/>
            <a:ext cx="647065" cy="323850"/>
          </a:xfrm>
          <a:custGeom>
            <a:avLst/>
            <a:gdLst/>
            <a:ahLst/>
            <a:cxnLst/>
            <a:rect l="l" t="t" r="r" b="b"/>
            <a:pathLst>
              <a:path w="647065" h="323850">
                <a:moveTo>
                  <a:pt x="83832" y="74129"/>
                </a:moveTo>
                <a:lnTo>
                  <a:pt x="81991" y="70561"/>
                </a:lnTo>
                <a:lnTo>
                  <a:pt x="5676" y="46304"/>
                </a:lnTo>
                <a:lnTo>
                  <a:pt x="2133" y="48133"/>
                </a:lnTo>
                <a:lnTo>
                  <a:pt x="0" y="54825"/>
                </a:lnTo>
                <a:lnTo>
                  <a:pt x="1841" y="58394"/>
                </a:lnTo>
                <a:lnTo>
                  <a:pt x="5181" y="59461"/>
                </a:lnTo>
                <a:lnTo>
                  <a:pt x="75692" y="81889"/>
                </a:lnTo>
                <a:lnTo>
                  <a:pt x="76606" y="81965"/>
                </a:lnTo>
                <a:lnTo>
                  <a:pt x="79883" y="81559"/>
                </a:lnTo>
                <a:lnTo>
                  <a:pt x="81991" y="79921"/>
                </a:lnTo>
                <a:lnTo>
                  <a:pt x="83832" y="74129"/>
                </a:lnTo>
                <a:close/>
              </a:path>
              <a:path w="647065" h="323850">
                <a:moveTo>
                  <a:pt x="96685" y="185966"/>
                </a:moveTo>
                <a:lnTo>
                  <a:pt x="95821" y="178993"/>
                </a:lnTo>
                <a:lnTo>
                  <a:pt x="92659" y="176530"/>
                </a:lnTo>
                <a:lnTo>
                  <a:pt x="19799" y="185470"/>
                </a:lnTo>
                <a:lnTo>
                  <a:pt x="17322" y="188633"/>
                </a:lnTo>
                <a:lnTo>
                  <a:pt x="18186" y="195605"/>
                </a:lnTo>
                <a:lnTo>
                  <a:pt x="21348" y="198081"/>
                </a:lnTo>
                <a:lnTo>
                  <a:pt x="24828" y="197650"/>
                </a:lnTo>
                <a:lnTo>
                  <a:pt x="94208" y="189128"/>
                </a:lnTo>
                <a:lnTo>
                  <a:pt x="96685" y="185966"/>
                </a:lnTo>
                <a:close/>
              </a:path>
              <a:path w="647065" h="323850">
                <a:moveTo>
                  <a:pt x="155130" y="267893"/>
                </a:moveTo>
                <a:lnTo>
                  <a:pt x="150456" y="262636"/>
                </a:lnTo>
                <a:lnTo>
                  <a:pt x="146443" y="262432"/>
                </a:lnTo>
                <a:lnTo>
                  <a:pt x="87884" y="314515"/>
                </a:lnTo>
                <a:lnTo>
                  <a:pt x="87655" y="318528"/>
                </a:lnTo>
                <a:lnTo>
                  <a:pt x="89992" y="321144"/>
                </a:lnTo>
                <a:lnTo>
                  <a:pt x="91427" y="322770"/>
                </a:lnTo>
                <a:lnTo>
                  <a:pt x="93510" y="323469"/>
                </a:lnTo>
                <a:lnTo>
                  <a:pt x="96748" y="323075"/>
                </a:lnTo>
                <a:lnTo>
                  <a:pt x="97955" y="322554"/>
                </a:lnTo>
                <a:lnTo>
                  <a:pt x="154889" y="271907"/>
                </a:lnTo>
                <a:lnTo>
                  <a:pt x="155130" y="267893"/>
                </a:lnTo>
                <a:close/>
              </a:path>
              <a:path w="647065" h="323850">
                <a:moveTo>
                  <a:pt x="646912" y="212953"/>
                </a:moveTo>
                <a:lnTo>
                  <a:pt x="628396" y="203250"/>
                </a:lnTo>
                <a:lnTo>
                  <a:pt x="624547" y="204431"/>
                </a:lnTo>
                <a:lnTo>
                  <a:pt x="621296" y="210654"/>
                </a:lnTo>
                <a:lnTo>
                  <a:pt x="622490" y="214503"/>
                </a:lnTo>
                <a:lnTo>
                  <a:pt x="646912" y="227291"/>
                </a:lnTo>
                <a:lnTo>
                  <a:pt x="646912" y="212953"/>
                </a:lnTo>
                <a:close/>
              </a:path>
              <a:path w="647065" h="323850">
                <a:moveTo>
                  <a:pt x="646925" y="0"/>
                </a:moveTo>
                <a:lnTo>
                  <a:pt x="644499" y="1498"/>
                </a:lnTo>
                <a:lnTo>
                  <a:pt x="643585" y="5410"/>
                </a:lnTo>
                <a:lnTo>
                  <a:pt x="646772" y="10579"/>
                </a:lnTo>
                <a:lnTo>
                  <a:pt x="646925" y="10642"/>
                </a:lnTo>
                <a:lnTo>
                  <a:pt x="64692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0151072" y="585168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900" y="217614"/>
                </a:moveTo>
                <a:lnTo>
                  <a:pt x="192570" y="182283"/>
                </a:lnTo>
                <a:lnTo>
                  <a:pt x="189395" y="179819"/>
                </a:lnTo>
                <a:lnTo>
                  <a:pt x="182435" y="180670"/>
                </a:lnTo>
                <a:lnTo>
                  <a:pt x="179959" y="183832"/>
                </a:lnTo>
                <a:lnTo>
                  <a:pt x="184302" y="219163"/>
                </a:lnTo>
                <a:lnTo>
                  <a:pt x="187464" y="221640"/>
                </a:lnTo>
                <a:lnTo>
                  <a:pt x="190944" y="221208"/>
                </a:lnTo>
                <a:lnTo>
                  <a:pt x="194424" y="220776"/>
                </a:lnTo>
                <a:lnTo>
                  <a:pt x="196900" y="217614"/>
                </a:lnTo>
                <a:close/>
              </a:path>
              <a:path w="518795" h="599439">
                <a:moveTo>
                  <a:pt x="326313" y="360108"/>
                </a:moveTo>
                <a:lnTo>
                  <a:pt x="314871" y="359079"/>
                </a:lnTo>
                <a:lnTo>
                  <a:pt x="292481" y="360108"/>
                </a:lnTo>
                <a:lnTo>
                  <a:pt x="326313" y="360108"/>
                </a:lnTo>
                <a:close/>
              </a:path>
              <a:path w="518795" h="599439">
                <a:moveTo>
                  <a:pt x="357339" y="197916"/>
                </a:moveTo>
                <a:lnTo>
                  <a:pt x="353009" y="162585"/>
                </a:lnTo>
                <a:lnTo>
                  <a:pt x="349834" y="160108"/>
                </a:lnTo>
                <a:lnTo>
                  <a:pt x="346354" y="160540"/>
                </a:lnTo>
                <a:lnTo>
                  <a:pt x="342874" y="160972"/>
                </a:lnTo>
                <a:lnTo>
                  <a:pt x="340398" y="164134"/>
                </a:lnTo>
                <a:lnTo>
                  <a:pt x="344741" y="199466"/>
                </a:lnTo>
                <a:lnTo>
                  <a:pt x="347903" y="201930"/>
                </a:lnTo>
                <a:lnTo>
                  <a:pt x="354863" y="201079"/>
                </a:lnTo>
                <a:lnTo>
                  <a:pt x="357339" y="197916"/>
                </a:lnTo>
                <a:close/>
              </a:path>
              <a:path w="518795" h="599439">
                <a:moveTo>
                  <a:pt x="518731" y="152196"/>
                </a:moveTo>
                <a:lnTo>
                  <a:pt x="517398" y="84912"/>
                </a:lnTo>
                <a:lnTo>
                  <a:pt x="508584" y="50927"/>
                </a:lnTo>
                <a:lnTo>
                  <a:pt x="505714" y="46393"/>
                </a:lnTo>
                <a:lnTo>
                  <a:pt x="505714" y="153797"/>
                </a:lnTo>
                <a:lnTo>
                  <a:pt x="495312" y="212661"/>
                </a:lnTo>
                <a:lnTo>
                  <a:pt x="479806" y="259549"/>
                </a:lnTo>
                <a:lnTo>
                  <a:pt x="465416" y="291071"/>
                </a:lnTo>
                <a:lnTo>
                  <a:pt x="460971" y="301548"/>
                </a:lnTo>
                <a:lnTo>
                  <a:pt x="458165" y="312559"/>
                </a:lnTo>
                <a:lnTo>
                  <a:pt x="457034" y="323938"/>
                </a:lnTo>
                <a:lnTo>
                  <a:pt x="457606" y="335546"/>
                </a:lnTo>
                <a:lnTo>
                  <a:pt x="462483" y="375221"/>
                </a:lnTo>
                <a:lnTo>
                  <a:pt x="464921" y="425577"/>
                </a:lnTo>
                <a:lnTo>
                  <a:pt x="461441" y="469607"/>
                </a:lnTo>
                <a:lnTo>
                  <a:pt x="449503" y="528320"/>
                </a:lnTo>
                <a:lnTo>
                  <a:pt x="423837" y="556780"/>
                </a:lnTo>
                <a:lnTo>
                  <a:pt x="401535" y="565315"/>
                </a:lnTo>
                <a:lnTo>
                  <a:pt x="393941" y="564845"/>
                </a:lnTo>
                <a:lnTo>
                  <a:pt x="389839" y="561238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26"/>
                </a:lnTo>
                <a:lnTo>
                  <a:pt x="385127" y="491617"/>
                </a:lnTo>
                <a:lnTo>
                  <a:pt x="385953" y="477380"/>
                </a:lnTo>
                <a:lnTo>
                  <a:pt x="386397" y="466255"/>
                </a:lnTo>
                <a:lnTo>
                  <a:pt x="386524" y="456234"/>
                </a:lnTo>
                <a:lnTo>
                  <a:pt x="386448" y="448729"/>
                </a:lnTo>
                <a:lnTo>
                  <a:pt x="385699" y="437883"/>
                </a:lnTo>
                <a:lnTo>
                  <a:pt x="385305" y="434695"/>
                </a:lnTo>
                <a:lnTo>
                  <a:pt x="384733" y="429285"/>
                </a:lnTo>
                <a:lnTo>
                  <a:pt x="373126" y="384657"/>
                </a:lnTo>
                <a:lnTo>
                  <a:pt x="360883" y="371741"/>
                </a:lnTo>
                <a:lnTo>
                  <a:pt x="349859" y="365315"/>
                </a:lnTo>
                <a:lnTo>
                  <a:pt x="334048" y="360807"/>
                </a:lnTo>
                <a:lnTo>
                  <a:pt x="326453" y="360121"/>
                </a:lnTo>
                <a:lnTo>
                  <a:pt x="292481" y="360121"/>
                </a:lnTo>
                <a:lnTo>
                  <a:pt x="292214" y="360121"/>
                </a:lnTo>
                <a:lnTo>
                  <a:pt x="291795" y="360121"/>
                </a:lnTo>
                <a:lnTo>
                  <a:pt x="285699" y="360857"/>
                </a:lnTo>
                <a:lnTo>
                  <a:pt x="285076" y="360997"/>
                </a:lnTo>
                <a:lnTo>
                  <a:pt x="262839" y="365467"/>
                </a:lnTo>
                <a:lnTo>
                  <a:pt x="219989" y="390118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34"/>
                </a:lnTo>
                <a:lnTo>
                  <a:pt x="213194" y="459066"/>
                </a:lnTo>
                <a:lnTo>
                  <a:pt x="215290" y="470916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10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71"/>
                </a:lnTo>
                <a:lnTo>
                  <a:pt x="239001" y="579767"/>
                </a:lnTo>
                <a:lnTo>
                  <a:pt x="235889" y="584250"/>
                </a:lnTo>
                <a:lnTo>
                  <a:pt x="228625" y="586549"/>
                </a:lnTo>
                <a:lnTo>
                  <a:pt x="219062" y="586054"/>
                </a:lnTo>
                <a:lnTo>
                  <a:pt x="180492" y="570979"/>
                </a:lnTo>
                <a:lnTo>
                  <a:pt x="147370" y="508127"/>
                </a:lnTo>
                <a:lnTo>
                  <a:pt x="133350" y="466255"/>
                </a:lnTo>
                <a:lnTo>
                  <a:pt x="123532" y="416839"/>
                </a:lnTo>
                <a:lnTo>
                  <a:pt x="119164" y="381317"/>
                </a:lnTo>
                <a:lnTo>
                  <a:pt x="116547" y="368134"/>
                </a:lnTo>
                <a:lnTo>
                  <a:pt x="112052" y="355549"/>
                </a:lnTo>
                <a:lnTo>
                  <a:pt x="105727" y="343738"/>
                </a:lnTo>
                <a:lnTo>
                  <a:pt x="97675" y="332867"/>
                </a:lnTo>
                <a:lnTo>
                  <a:pt x="74472" y="302958"/>
                </a:lnTo>
                <a:lnTo>
                  <a:pt x="49047" y="261213"/>
                </a:lnTo>
                <a:lnTo>
                  <a:pt x="26670" y="208813"/>
                </a:lnTo>
                <a:lnTo>
                  <a:pt x="12611" y="146888"/>
                </a:lnTo>
                <a:lnTo>
                  <a:pt x="12103" y="120878"/>
                </a:lnTo>
                <a:lnTo>
                  <a:pt x="17449" y="98793"/>
                </a:lnTo>
                <a:lnTo>
                  <a:pt x="45554" y="66738"/>
                </a:lnTo>
                <a:lnTo>
                  <a:pt x="90779" y="52311"/>
                </a:lnTo>
                <a:lnTo>
                  <a:pt x="115963" y="51092"/>
                </a:lnTo>
                <a:lnTo>
                  <a:pt x="139090" y="52959"/>
                </a:lnTo>
                <a:lnTo>
                  <a:pt x="158076" y="56870"/>
                </a:lnTo>
                <a:lnTo>
                  <a:pt x="170776" y="61722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08"/>
                </a:lnTo>
                <a:lnTo>
                  <a:pt x="295757" y="104876"/>
                </a:lnTo>
                <a:lnTo>
                  <a:pt x="298234" y="101714"/>
                </a:lnTo>
                <a:lnTo>
                  <a:pt x="297383" y="94742"/>
                </a:lnTo>
                <a:lnTo>
                  <a:pt x="296545" y="94094"/>
                </a:lnTo>
                <a:lnTo>
                  <a:pt x="294208" y="92265"/>
                </a:lnTo>
                <a:lnTo>
                  <a:pt x="290728" y="92697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73"/>
                </a:lnTo>
                <a:lnTo>
                  <a:pt x="189445" y="70802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03"/>
                </a:lnTo>
                <a:lnTo>
                  <a:pt x="249466" y="76733"/>
                </a:lnTo>
                <a:lnTo>
                  <a:pt x="249936" y="76796"/>
                </a:lnTo>
                <a:lnTo>
                  <a:pt x="257987" y="75679"/>
                </a:lnTo>
                <a:lnTo>
                  <a:pt x="273075" y="72453"/>
                </a:lnTo>
                <a:lnTo>
                  <a:pt x="278396" y="70802"/>
                </a:lnTo>
                <a:lnTo>
                  <a:pt x="292531" y="66433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48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49"/>
                </a:lnTo>
                <a:lnTo>
                  <a:pt x="488467" y="40970"/>
                </a:lnTo>
                <a:lnTo>
                  <a:pt x="504799" y="86461"/>
                </a:lnTo>
                <a:lnTo>
                  <a:pt x="505714" y="153797"/>
                </a:lnTo>
                <a:lnTo>
                  <a:pt x="505714" y="46393"/>
                </a:lnTo>
                <a:lnTo>
                  <a:pt x="493776" y="27495"/>
                </a:lnTo>
                <a:lnTo>
                  <a:pt x="475818" y="12763"/>
                </a:lnTo>
                <a:lnTo>
                  <a:pt x="457149" y="4508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17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66"/>
                </a:lnTo>
                <a:lnTo>
                  <a:pt x="252158" y="63766"/>
                </a:lnTo>
                <a:lnTo>
                  <a:pt x="239356" y="64477"/>
                </a:lnTo>
                <a:lnTo>
                  <a:pt x="220014" y="63969"/>
                </a:lnTo>
                <a:lnTo>
                  <a:pt x="198704" y="60515"/>
                </a:lnTo>
                <a:lnTo>
                  <a:pt x="179908" y="52311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00"/>
                </a:lnTo>
                <a:lnTo>
                  <a:pt x="39001" y="55854"/>
                </a:lnTo>
                <a:lnTo>
                  <a:pt x="9029" y="87020"/>
                </a:lnTo>
                <a:lnTo>
                  <a:pt x="0" y="148437"/>
                </a:lnTo>
                <a:lnTo>
                  <a:pt x="14566" y="212661"/>
                </a:lnTo>
                <a:lnTo>
                  <a:pt x="37731" y="266966"/>
                </a:lnTo>
                <a:lnTo>
                  <a:pt x="64046" y="310184"/>
                </a:lnTo>
                <a:lnTo>
                  <a:pt x="88049" y="341147"/>
                </a:lnTo>
                <a:lnTo>
                  <a:pt x="94983" y="350520"/>
                </a:lnTo>
                <a:lnTo>
                  <a:pt x="100431" y="360692"/>
                </a:lnTo>
                <a:lnTo>
                  <a:pt x="104317" y="371525"/>
                </a:lnTo>
                <a:lnTo>
                  <a:pt x="106565" y="382866"/>
                </a:lnTo>
                <a:lnTo>
                  <a:pt x="110921" y="418388"/>
                </a:lnTo>
                <a:lnTo>
                  <a:pt x="119735" y="464578"/>
                </a:lnTo>
                <a:lnTo>
                  <a:pt x="132676" y="505282"/>
                </a:lnTo>
                <a:lnTo>
                  <a:pt x="162001" y="568337"/>
                </a:lnTo>
                <a:lnTo>
                  <a:pt x="202615" y="596150"/>
                </a:lnTo>
                <a:lnTo>
                  <a:pt x="221792" y="598919"/>
                </a:lnTo>
                <a:lnTo>
                  <a:pt x="224993" y="598817"/>
                </a:lnTo>
                <a:lnTo>
                  <a:pt x="253568" y="573392"/>
                </a:lnTo>
                <a:lnTo>
                  <a:pt x="252095" y="555028"/>
                </a:lnTo>
                <a:lnTo>
                  <a:pt x="246697" y="532892"/>
                </a:lnTo>
                <a:lnTo>
                  <a:pt x="239077" y="507987"/>
                </a:lnTo>
                <a:lnTo>
                  <a:pt x="234835" y="494372"/>
                </a:lnTo>
                <a:lnTo>
                  <a:pt x="230924" y="481063"/>
                </a:lnTo>
                <a:lnTo>
                  <a:pt x="227787" y="468604"/>
                </a:lnTo>
                <a:lnTo>
                  <a:pt x="225806" y="457517"/>
                </a:lnTo>
                <a:lnTo>
                  <a:pt x="225450" y="454621"/>
                </a:lnTo>
                <a:lnTo>
                  <a:pt x="224624" y="448729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52"/>
                </a:lnTo>
                <a:lnTo>
                  <a:pt x="252183" y="382308"/>
                </a:lnTo>
                <a:lnTo>
                  <a:pt x="290182" y="373113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72"/>
                </a:lnTo>
                <a:lnTo>
                  <a:pt x="372110" y="430618"/>
                </a:lnTo>
                <a:lnTo>
                  <a:pt x="372732" y="436537"/>
                </a:lnTo>
                <a:lnTo>
                  <a:pt x="373087" y="439432"/>
                </a:lnTo>
                <a:lnTo>
                  <a:pt x="373722" y="448729"/>
                </a:lnTo>
                <a:lnTo>
                  <a:pt x="373811" y="463283"/>
                </a:lnTo>
                <a:lnTo>
                  <a:pt x="373214" y="477723"/>
                </a:lnTo>
                <a:lnTo>
                  <a:pt x="372262" y="494372"/>
                </a:lnTo>
                <a:lnTo>
                  <a:pt x="371030" y="517626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75"/>
                </a:lnTo>
                <a:lnTo>
                  <a:pt x="429107" y="568337"/>
                </a:lnTo>
                <a:lnTo>
                  <a:pt x="433463" y="565315"/>
                </a:lnTo>
                <a:lnTo>
                  <a:pt x="443268" y="558520"/>
                </a:lnTo>
                <a:lnTo>
                  <a:pt x="469023" y="500583"/>
                </a:lnTo>
                <a:lnTo>
                  <a:pt x="477685" y="421335"/>
                </a:lnTo>
                <a:lnTo>
                  <a:pt x="477596" y="418388"/>
                </a:lnTo>
                <a:lnTo>
                  <a:pt x="475081" y="373672"/>
                </a:lnTo>
                <a:lnTo>
                  <a:pt x="470217" y="333997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26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1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3798" y="6110552"/>
            <a:ext cx="172186" cy="68376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10045078" y="5932919"/>
            <a:ext cx="647065" cy="323850"/>
          </a:xfrm>
          <a:custGeom>
            <a:avLst/>
            <a:gdLst/>
            <a:ahLst/>
            <a:cxnLst/>
            <a:rect l="l" t="t" r="r" b="b"/>
            <a:pathLst>
              <a:path w="647065" h="323850">
                <a:moveTo>
                  <a:pt x="83832" y="74129"/>
                </a:moveTo>
                <a:lnTo>
                  <a:pt x="81991" y="70561"/>
                </a:lnTo>
                <a:lnTo>
                  <a:pt x="5676" y="46304"/>
                </a:lnTo>
                <a:lnTo>
                  <a:pt x="2133" y="48133"/>
                </a:lnTo>
                <a:lnTo>
                  <a:pt x="0" y="54825"/>
                </a:lnTo>
                <a:lnTo>
                  <a:pt x="1841" y="58394"/>
                </a:lnTo>
                <a:lnTo>
                  <a:pt x="5181" y="59461"/>
                </a:lnTo>
                <a:lnTo>
                  <a:pt x="75692" y="81889"/>
                </a:lnTo>
                <a:lnTo>
                  <a:pt x="76606" y="81965"/>
                </a:lnTo>
                <a:lnTo>
                  <a:pt x="79883" y="81559"/>
                </a:lnTo>
                <a:lnTo>
                  <a:pt x="81991" y="79921"/>
                </a:lnTo>
                <a:lnTo>
                  <a:pt x="83832" y="74129"/>
                </a:lnTo>
                <a:close/>
              </a:path>
              <a:path w="647065" h="323850">
                <a:moveTo>
                  <a:pt x="96685" y="185966"/>
                </a:moveTo>
                <a:lnTo>
                  <a:pt x="95821" y="178993"/>
                </a:lnTo>
                <a:lnTo>
                  <a:pt x="92659" y="176530"/>
                </a:lnTo>
                <a:lnTo>
                  <a:pt x="19799" y="185470"/>
                </a:lnTo>
                <a:lnTo>
                  <a:pt x="17322" y="188633"/>
                </a:lnTo>
                <a:lnTo>
                  <a:pt x="18186" y="195605"/>
                </a:lnTo>
                <a:lnTo>
                  <a:pt x="21348" y="198081"/>
                </a:lnTo>
                <a:lnTo>
                  <a:pt x="24828" y="197650"/>
                </a:lnTo>
                <a:lnTo>
                  <a:pt x="94208" y="189128"/>
                </a:lnTo>
                <a:lnTo>
                  <a:pt x="96685" y="185966"/>
                </a:lnTo>
                <a:close/>
              </a:path>
              <a:path w="647065" h="323850">
                <a:moveTo>
                  <a:pt x="155130" y="267893"/>
                </a:moveTo>
                <a:lnTo>
                  <a:pt x="150456" y="262636"/>
                </a:lnTo>
                <a:lnTo>
                  <a:pt x="146443" y="262432"/>
                </a:lnTo>
                <a:lnTo>
                  <a:pt x="87884" y="314515"/>
                </a:lnTo>
                <a:lnTo>
                  <a:pt x="87655" y="318528"/>
                </a:lnTo>
                <a:lnTo>
                  <a:pt x="89992" y="321144"/>
                </a:lnTo>
                <a:lnTo>
                  <a:pt x="91427" y="322770"/>
                </a:lnTo>
                <a:lnTo>
                  <a:pt x="93510" y="323469"/>
                </a:lnTo>
                <a:lnTo>
                  <a:pt x="96748" y="323075"/>
                </a:lnTo>
                <a:lnTo>
                  <a:pt x="97955" y="322554"/>
                </a:lnTo>
                <a:lnTo>
                  <a:pt x="154889" y="271907"/>
                </a:lnTo>
                <a:lnTo>
                  <a:pt x="155130" y="267893"/>
                </a:lnTo>
                <a:close/>
              </a:path>
              <a:path w="647065" h="323850">
                <a:moveTo>
                  <a:pt x="646912" y="212953"/>
                </a:moveTo>
                <a:lnTo>
                  <a:pt x="628396" y="203250"/>
                </a:lnTo>
                <a:lnTo>
                  <a:pt x="624547" y="204431"/>
                </a:lnTo>
                <a:lnTo>
                  <a:pt x="621296" y="210654"/>
                </a:lnTo>
                <a:lnTo>
                  <a:pt x="622490" y="214503"/>
                </a:lnTo>
                <a:lnTo>
                  <a:pt x="646912" y="227279"/>
                </a:lnTo>
                <a:lnTo>
                  <a:pt x="646912" y="212953"/>
                </a:lnTo>
                <a:close/>
              </a:path>
              <a:path w="647065" h="323850">
                <a:moveTo>
                  <a:pt x="646925" y="0"/>
                </a:moveTo>
                <a:lnTo>
                  <a:pt x="644499" y="1498"/>
                </a:lnTo>
                <a:lnTo>
                  <a:pt x="643585" y="5410"/>
                </a:lnTo>
                <a:lnTo>
                  <a:pt x="646772" y="10579"/>
                </a:lnTo>
                <a:lnTo>
                  <a:pt x="646925" y="10642"/>
                </a:lnTo>
                <a:lnTo>
                  <a:pt x="64692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9296628" y="1175168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19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19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19">
                <a:moveTo>
                  <a:pt x="519290" y="133870"/>
                </a:moveTo>
                <a:lnTo>
                  <a:pt x="517740" y="98806"/>
                </a:lnTo>
                <a:lnTo>
                  <a:pt x="508127" y="72809"/>
                </a:lnTo>
                <a:lnTo>
                  <a:pt x="506641" y="70954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48"/>
                </a:lnTo>
                <a:lnTo>
                  <a:pt x="414020" y="344220"/>
                </a:lnTo>
                <a:lnTo>
                  <a:pt x="410552" y="355130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70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57"/>
                </a:lnTo>
                <a:lnTo>
                  <a:pt x="295033" y="545579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66"/>
                </a:lnTo>
                <a:lnTo>
                  <a:pt x="312585" y="476834"/>
                </a:lnTo>
                <a:lnTo>
                  <a:pt x="315404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89" y="428866"/>
                </a:lnTo>
                <a:lnTo>
                  <a:pt x="319112" y="412229"/>
                </a:lnTo>
                <a:lnTo>
                  <a:pt x="315849" y="397078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27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34"/>
                </a:lnTo>
                <a:lnTo>
                  <a:pt x="144005" y="462089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27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36" y="376402"/>
                </a:lnTo>
                <a:lnTo>
                  <a:pt x="68135" y="341007"/>
                </a:lnTo>
                <a:lnTo>
                  <a:pt x="68313" y="327571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53"/>
                </a:lnTo>
                <a:lnTo>
                  <a:pt x="13525" y="153047"/>
                </a:lnTo>
                <a:lnTo>
                  <a:pt x="12712" y="94361"/>
                </a:lnTo>
                <a:lnTo>
                  <a:pt x="12763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308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36"/>
                </a:lnTo>
                <a:lnTo>
                  <a:pt x="232981" y="64770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91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49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54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51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70"/>
                </a:lnTo>
                <a:lnTo>
                  <a:pt x="234124" y="51879"/>
                </a:lnTo>
                <a:lnTo>
                  <a:pt x="232752" y="51562"/>
                </a:lnTo>
                <a:lnTo>
                  <a:pt x="212623" y="43751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39116" y="14795"/>
                </a:lnTo>
                <a:lnTo>
                  <a:pt x="21590" y="30238"/>
                </a:lnTo>
                <a:lnTo>
                  <a:pt x="7620" y="5417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69"/>
                </a:lnTo>
                <a:lnTo>
                  <a:pt x="46050" y="295236"/>
                </a:lnTo>
                <a:lnTo>
                  <a:pt x="50888" y="305854"/>
                </a:lnTo>
                <a:lnTo>
                  <a:pt x="54089" y="316928"/>
                </a:lnTo>
                <a:lnTo>
                  <a:pt x="55537" y="327571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74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72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69"/>
                </a:lnTo>
                <a:lnTo>
                  <a:pt x="306603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34"/>
                </a:lnTo>
                <a:lnTo>
                  <a:pt x="302831" y="461797"/>
                </a:lnTo>
                <a:lnTo>
                  <a:pt x="300126" y="474357"/>
                </a:lnTo>
                <a:lnTo>
                  <a:pt x="296684" y="487807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805"/>
                </a:lnTo>
                <a:lnTo>
                  <a:pt x="281520" y="549783"/>
                </a:lnTo>
                <a:lnTo>
                  <a:pt x="280720" y="567410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16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32422" y="588378"/>
                </a:lnTo>
                <a:lnTo>
                  <a:pt x="348310" y="581723"/>
                </a:lnTo>
                <a:lnTo>
                  <a:pt x="351180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97" y="358127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15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56963" y="1432148"/>
            <a:ext cx="172707" cy="65684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9184017" y="1222298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5">
                <a:moveTo>
                  <a:pt x="79400" y="148539"/>
                </a:moveTo>
                <a:lnTo>
                  <a:pt x="76822" y="145453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5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5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5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5">
                <a:moveTo>
                  <a:pt x="721766" y="204736"/>
                </a:moveTo>
                <a:lnTo>
                  <a:pt x="719175" y="201663"/>
                </a:lnTo>
                <a:lnTo>
                  <a:pt x="715683" y="201358"/>
                </a:lnTo>
                <a:lnTo>
                  <a:pt x="646049" y="195262"/>
                </a:lnTo>
                <a:lnTo>
                  <a:pt x="642975" y="197853"/>
                </a:lnTo>
                <a:lnTo>
                  <a:pt x="642366" y="204838"/>
                </a:lnTo>
                <a:lnTo>
                  <a:pt x="644944" y="207924"/>
                </a:lnTo>
                <a:lnTo>
                  <a:pt x="718070" y="214312"/>
                </a:lnTo>
                <a:lnTo>
                  <a:pt x="721144" y="211734"/>
                </a:lnTo>
                <a:lnTo>
                  <a:pt x="721766" y="204736"/>
                </a:lnTo>
                <a:close/>
              </a:path>
              <a:path w="734695" h="342265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296628" y="2512300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19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19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19">
                <a:moveTo>
                  <a:pt x="519290" y="133870"/>
                </a:moveTo>
                <a:lnTo>
                  <a:pt x="517740" y="98806"/>
                </a:lnTo>
                <a:lnTo>
                  <a:pt x="508127" y="72809"/>
                </a:lnTo>
                <a:lnTo>
                  <a:pt x="506641" y="70954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48"/>
                </a:lnTo>
                <a:lnTo>
                  <a:pt x="414020" y="344220"/>
                </a:lnTo>
                <a:lnTo>
                  <a:pt x="410552" y="355130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79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66"/>
                </a:lnTo>
                <a:lnTo>
                  <a:pt x="312585" y="476834"/>
                </a:lnTo>
                <a:lnTo>
                  <a:pt x="315404" y="463677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89" y="428866"/>
                </a:lnTo>
                <a:lnTo>
                  <a:pt x="319112" y="412229"/>
                </a:lnTo>
                <a:lnTo>
                  <a:pt x="315849" y="397078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27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89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27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36" y="376402"/>
                </a:lnTo>
                <a:lnTo>
                  <a:pt x="68135" y="341007"/>
                </a:lnTo>
                <a:lnTo>
                  <a:pt x="68313" y="327571"/>
                </a:lnTo>
                <a:lnTo>
                  <a:pt x="66522" y="314325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63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308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70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91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49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54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51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62"/>
                </a:lnTo>
                <a:lnTo>
                  <a:pt x="212623" y="43751"/>
                </a:lnTo>
                <a:lnTo>
                  <a:pt x="196011" y="31864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39116" y="14795"/>
                </a:lnTo>
                <a:lnTo>
                  <a:pt x="21590" y="30238"/>
                </a:lnTo>
                <a:lnTo>
                  <a:pt x="7620" y="54178"/>
                </a:lnTo>
                <a:lnTo>
                  <a:pt x="0" y="88442"/>
                </a:lnTo>
                <a:lnTo>
                  <a:pt x="889" y="154292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88" y="305841"/>
                </a:lnTo>
                <a:lnTo>
                  <a:pt x="54089" y="316928"/>
                </a:lnTo>
                <a:lnTo>
                  <a:pt x="55537" y="327571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72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15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603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97"/>
                </a:lnTo>
                <a:lnTo>
                  <a:pt x="300126" y="474357"/>
                </a:lnTo>
                <a:lnTo>
                  <a:pt x="296684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805"/>
                </a:lnTo>
                <a:lnTo>
                  <a:pt x="281520" y="549783"/>
                </a:lnTo>
                <a:lnTo>
                  <a:pt x="280720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16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32422" y="588378"/>
                </a:lnTo>
                <a:lnTo>
                  <a:pt x="348310" y="581723"/>
                </a:lnTo>
                <a:lnTo>
                  <a:pt x="351180" y="579691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97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15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56963" y="2769279"/>
            <a:ext cx="172707" cy="65684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9184017" y="2559430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53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39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9296628" y="3849433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40" y="98806"/>
                </a:lnTo>
                <a:lnTo>
                  <a:pt x="508127" y="72809"/>
                </a:lnTo>
                <a:lnTo>
                  <a:pt x="506641" y="70954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87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404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89" y="428866"/>
                </a:lnTo>
                <a:lnTo>
                  <a:pt x="319112" y="412229"/>
                </a:lnTo>
                <a:lnTo>
                  <a:pt x="315849" y="397065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27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34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29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27" y="427824"/>
                </a:lnTo>
                <a:lnTo>
                  <a:pt x="64528" y="412229"/>
                </a:lnTo>
                <a:lnTo>
                  <a:pt x="64922" y="382905"/>
                </a:lnTo>
                <a:lnTo>
                  <a:pt x="65036" y="376402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63" y="88976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76"/>
                </a:lnTo>
                <a:lnTo>
                  <a:pt x="236308" y="79387"/>
                </a:lnTo>
                <a:lnTo>
                  <a:pt x="214871" y="66675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94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54"/>
                </a:lnTo>
                <a:lnTo>
                  <a:pt x="493534" y="54546"/>
                </a:lnTo>
                <a:lnTo>
                  <a:pt x="477075" y="42697"/>
                </a:lnTo>
                <a:lnTo>
                  <a:pt x="471551" y="40894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40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49"/>
                </a:lnTo>
                <a:lnTo>
                  <a:pt x="212623" y="43751"/>
                </a:lnTo>
                <a:lnTo>
                  <a:pt x="196011" y="31864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80"/>
                </a:lnTo>
                <a:lnTo>
                  <a:pt x="99225" y="0"/>
                </a:lnTo>
                <a:lnTo>
                  <a:pt x="57391" y="5981"/>
                </a:lnTo>
                <a:lnTo>
                  <a:pt x="39116" y="14795"/>
                </a:lnTo>
                <a:lnTo>
                  <a:pt x="21590" y="30238"/>
                </a:lnTo>
                <a:lnTo>
                  <a:pt x="7620" y="54165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88" y="305841"/>
                </a:lnTo>
                <a:lnTo>
                  <a:pt x="54089" y="316928"/>
                </a:lnTo>
                <a:lnTo>
                  <a:pt x="55537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72" y="475640"/>
                </a:lnTo>
                <a:lnTo>
                  <a:pt x="156705" y="461784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603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34"/>
                </a:lnTo>
                <a:lnTo>
                  <a:pt x="302831" y="461784"/>
                </a:lnTo>
                <a:lnTo>
                  <a:pt x="300126" y="474357"/>
                </a:lnTo>
                <a:lnTo>
                  <a:pt x="296684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792"/>
                </a:lnTo>
                <a:lnTo>
                  <a:pt x="281520" y="549783"/>
                </a:lnTo>
                <a:lnTo>
                  <a:pt x="280720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16" y="589699"/>
                </a:lnTo>
                <a:lnTo>
                  <a:pt x="306641" y="591527"/>
                </a:lnTo>
                <a:lnTo>
                  <a:pt x="316725" y="591515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97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15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bg object 9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56963" y="4106410"/>
            <a:ext cx="172707" cy="65684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9184017" y="3896563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911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296628" y="5186565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40" y="98806"/>
                </a:lnTo>
                <a:lnTo>
                  <a:pt x="508127" y="72796"/>
                </a:lnTo>
                <a:lnTo>
                  <a:pt x="506641" y="70942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75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404" y="463664"/>
                </a:lnTo>
                <a:lnTo>
                  <a:pt x="317080" y="451751"/>
                </a:lnTo>
                <a:lnTo>
                  <a:pt x="317347" y="448627"/>
                </a:lnTo>
                <a:lnTo>
                  <a:pt x="317931" y="443141"/>
                </a:lnTo>
                <a:lnTo>
                  <a:pt x="319189" y="428866"/>
                </a:lnTo>
                <a:lnTo>
                  <a:pt x="319112" y="412216"/>
                </a:lnTo>
                <a:lnTo>
                  <a:pt x="315849" y="397065"/>
                </a:lnTo>
                <a:lnTo>
                  <a:pt x="286893" y="367893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899" y="355612"/>
                </a:lnTo>
                <a:lnTo>
                  <a:pt x="234645" y="355612"/>
                </a:lnTo>
                <a:lnTo>
                  <a:pt x="211963" y="355371"/>
                </a:lnTo>
                <a:lnTo>
                  <a:pt x="192862" y="357759"/>
                </a:lnTo>
                <a:lnTo>
                  <a:pt x="154698" y="382905"/>
                </a:lnTo>
                <a:lnTo>
                  <a:pt x="144627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16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27" y="427824"/>
                </a:lnTo>
                <a:lnTo>
                  <a:pt x="64528" y="412216"/>
                </a:lnTo>
                <a:lnTo>
                  <a:pt x="64922" y="382905"/>
                </a:lnTo>
                <a:lnTo>
                  <a:pt x="65036" y="376402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54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63" y="88963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77"/>
                </a:lnTo>
                <a:lnTo>
                  <a:pt x="216712" y="83388"/>
                </a:lnTo>
                <a:lnTo>
                  <a:pt x="251434" y="98742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63"/>
                </a:lnTo>
                <a:lnTo>
                  <a:pt x="236308" y="79387"/>
                </a:lnTo>
                <a:lnTo>
                  <a:pt x="214871" y="66662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69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81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95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42"/>
                </a:lnTo>
                <a:lnTo>
                  <a:pt x="477075" y="42697"/>
                </a:lnTo>
                <a:lnTo>
                  <a:pt x="436918" y="29540"/>
                </a:lnTo>
                <a:lnTo>
                  <a:pt x="394982" y="28117"/>
                </a:lnTo>
                <a:lnTo>
                  <a:pt x="358838" y="34328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49"/>
                </a:lnTo>
                <a:lnTo>
                  <a:pt x="212623" y="43738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67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88" y="305841"/>
                </a:lnTo>
                <a:lnTo>
                  <a:pt x="54089" y="316928"/>
                </a:lnTo>
                <a:lnTo>
                  <a:pt x="55537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90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18"/>
                </a:lnTo>
                <a:lnTo>
                  <a:pt x="162039" y="538556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72" y="475640"/>
                </a:lnTo>
                <a:lnTo>
                  <a:pt x="156705" y="461797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402"/>
                </a:lnTo>
                <a:lnTo>
                  <a:pt x="304177" y="402056"/>
                </a:lnTo>
                <a:lnTo>
                  <a:pt x="306603" y="414362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97"/>
                </a:lnTo>
                <a:lnTo>
                  <a:pt x="300126" y="474357"/>
                </a:lnTo>
                <a:lnTo>
                  <a:pt x="296684" y="487794"/>
                </a:lnTo>
                <a:lnTo>
                  <a:pt x="292900" y="501548"/>
                </a:lnTo>
                <a:lnTo>
                  <a:pt x="286156" y="526707"/>
                </a:lnTo>
                <a:lnTo>
                  <a:pt x="281597" y="548792"/>
                </a:lnTo>
                <a:lnTo>
                  <a:pt x="281520" y="549783"/>
                </a:lnTo>
                <a:lnTo>
                  <a:pt x="280720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16" y="589699"/>
                </a:lnTo>
                <a:lnTo>
                  <a:pt x="306641" y="591515"/>
                </a:lnTo>
                <a:lnTo>
                  <a:pt x="316725" y="591515"/>
                </a:lnTo>
                <a:lnTo>
                  <a:pt x="362242" y="571881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97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97"/>
                </a:lnTo>
                <a:lnTo>
                  <a:pt x="484670" y="255993"/>
                </a:lnTo>
                <a:lnTo>
                  <a:pt x="506615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bg object 9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56963" y="5443539"/>
            <a:ext cx="172707" cy="65684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9184017" y="5233695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4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4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4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4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4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4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296628" y="6523698"/>
            <a:ext cx="519430" cy="591820"/>
          </a:xfrm>
          <a:custGeom>
            <a:avLst/>
            <a:gdLst/>
            <a:ahLst/>
            <a:cxnLst/>
            <a:rect l="l" t="t" r="r" b="b"/>
            <a:pathLst>
              <a:path w="519429" h="591820">
                <a:moveTo>
                  <a:pt x="181305" y="161582"/>
                </a:moveTo>
                <a:lnTo>
                  <a:pt x="178727" y="158496"/>
                </a:lnTo>
                <a:lnTo>
                  <a:pt x="171729" y="157886"/>
                </a:lnTo>
                <a:lnTo>
                  <a:pt x="168656" y="160477"/>
                </a:lnTo>
                <a:lnTo>
                  <a:pt x="165544" y="195935"/>
                </a:lnTo>
                <a:lnTo>
                  <a:pt x="168135" y="199009"/>
                </a:lnTo>
                <a:lnTo>
                  <a:pt x="171627" y="199313"/>
                </a:lnTo>
                <a:lnTo>
                  <a:pt x="175120" y="199618"/>
                </a:lnTo>
                <a:lnTo>
                  <a:pt x="178206" y="197040"/>
                </a:lnTo>
                <a:lnTo>
                  <a:pt x="181305" y="161582"/>
                </a:lnTo>
                <a:close/>
              </a:path>
              <a:path w="519429" h="591820">
                <a:moveTo>
                  <a:pt x="342341" y="175666"/>
                </a:moveTo>
                <a:lnTo>
                  <a:pt x="339750" y="172593"/>
                </a:lnTo>
                <a:lnTo>
                  <a:pt x="336257" y="172288"/>
                </a:lnTo>
                <a:lnTo>
                  <a:pt x="332765" y="171983"/>
                </a:lnTo>
                <a:lnTo>
                  <a:pt x="329679" y="174561"/>
                </a:lnTo>
                <a:lnTo>
                  <a:pt x="326580" y="210019"/>
                </a:lnTo>
                <a:lnTo>
                  <a:pt x="329158" y="213106"/>
                </a:lnTo>
                <a:lnTo>
                  <a:pt x="336156" y="213715"/>
                </a:lnTo>
                <a:lnTo>
                  <a:pt x="339229" y="211124"/>
                </a:lnTo>
                <a:lnTo>
                  <a:pt x="342341" y="175666"/>
                </a:lnTo>
                <a:close/>
              </a:path>
              <a:path w="519429" h="591820">
                <a:moveTo>
                  <a:pt x="519290" y="133870"/>
                </a:moveTo>
                <a:lnTo>
                  <a:pt x="517740" y="98793"/>
                </a:lnTo>
                <a:lnTo>
                  <a:pt x="508127" y="72796"/>
                </a:lnTo>
                <a:lnTo>
                  <a:pt x="506641" y="70942"/>
                </a:lnTo>
                <a:lnTo>
                  <a:pt x="506641" y="132765"/>
                </a:lnTo>
                <a:lnTo>
                  <a:pt x="493534" y="198818"/>
                </a:lnTo>
                <a:lnTo>
                  <a:pt x="471131" y="254215"/>
                </a:lnTo>
                <a:lnTo>
                  <a:pt x="446214" y="296875"/>
                </a:lnTo>
                <a:lnTo>
                  <a:pt x="425589" y="324726"/>
                </a:lnTo>
                <a:lnTo>
                  <a:pt x="419049" y="334035"/>
                </a:lnTo>
                <a:lnTo>
                  <a:pt x="414020" y="344220"/>
                </a:lnTo>
                <a:lnTo>
                  <a:pt x="410552" y="355117"/>
                </a:lnTo>
                <a:lnTo>
                  <a:pt x="408698" y="366598"/>
                </a:lnTo>
                <a:lnTo>
                  <a:pt x="405218" y="406412"/>
                </a:lnTo>
                <a:lnTo>
                  <a:pt x="397129" y="456171"/>
                </a:lnTo>
                <a:lnTo>
                  <a:pt x="384568" y="498513"/>
                </a:lnTo>
                <a:lnTo>
                  <a:pt x="360692" y="553478"/>
                </a:lnTo>
                <a:lnTo>
                  <a:pt x="329666" y="575957"/>
                </a:lnTo>
                <a:lnTo>
                  <a:pt x="306082" y="579691"/>
                </a:lnTo>
                <a:lnTo>
                  <a:pt x="298742" y="577646"/>
                </a:lnTo>
                <a:lnTo>
                  <a:pt x="295490" y="573265"/>
                </a:lnTo>
                <a:lnTo>
                  <a:pt x="293116" y="562444"/>
                </a:lnTo>
                <a:lnTo>
                  <a:pt x="295033" y="545566"/>
                </a:lnTo>
                <a:lnTo>
                  <a:pt x="299593" y="525462"/>
                </a:lnTo>
                <a:lnTo>
                  <a:pt x="305142" y="504939"/>
                </a:lnTo>
                <a:lnTo>
                  <a:pt x="309029" y="490753"/>
                </a:lnTo>
                <a:lnTo>
                  <a:pt x="312585" y="476834"/>
                </a:lnTo>
                <a:lnTo>
                  <a:pt x="315404" y="463664"/>
                </a:lnTo>
                <a:lnTo>
                  <a:pt x="317080" y="451751"/>
                </a:lnTo>
                <a:lnTo>
                  <a:pt x="317347" y="448614"/>
                </a:lnTo>
                <a:lnTo>
                  <a:pt x="317931" y="443141"/>
                </a:lnTo>
                <a:lnTo>
                  <a:pt x="319189" y="428866"/>
                </a:lnTo>
                <a:lnTo>
                  <a:pt x="319112" y="412216"/>
                </a:lnTo>
                <a:lnTo>
                  <a:pt x="315849" y="397065"/>
                </a:lnTo>
                <a:lnTo>
                  <a:pt x="307886" y="383082"/>
                </a:lnTo>
                <a:lnTo>
                  <a:pt x="297116" y="373303"/>
                </a:lnTo>
                <a:lnTo>
                  <a:pt x="286893" y="367893"/>
                </a:lnTo>
                <a:lnTo>
                  <a:pt x="282575" y="365607"/>
                </a:lnTo>
                <a:lnTo>
                  <a:pt x="264185" y="359930"/>
                </a:lnTo>
                <a:lnTo>
                  <a:pt x="241808" y="356247"/>
                </a:lnTo>
                <a:lnTo>
                  <a:pt x="241503" y="356171"/>
                </a:lnTo>
                <a:lnTo>
                  <a:pt x="240868" y="356095"/>
                </a:lnTo>
                <a:lnTo>
                  <a:pt x="235419" y="355612"/>
                </a:lnTo>
                <a:lnTo>
                  <a:pt x="235280" y="355600"/>
                </a:lnTo>
                <a:lnTo>
                  <a:pt x="234911" y="355612"/>
                </a:lnTo>
                <a:lnTo>
                  <a:pt x="234645" y="355612"/>
                </a:lnTo>
                <a:lnTo>
                  <a:pt x="211963" y="355358"/>
                </a:lnTo>
                <a:lnTo>
                  <a:pt x="192862" y="357759"/>
                </a:lnTo>
                <a:lnTo>
                  <a:pt x="154698" y="382892"/>
                </a:lnTo>
                <a:lnTo>
                  <a:pt x="144627" y="427723"/>
                </a:lnTo>
                <a:lnTo>
                  <a:pt x="144195" y="433755"/>
                </a:lnTo>
                <a:lnTo>
                  <a:pt x="143941" y="436600"/>
                </a:lnTo>
                <a:lnTo>
                  <a:pt x="143713" y="443141"/>
                </a:lnTo>
                <a:lnTo>
                  <a:pt x="143598" y="450646"/>
                </a:lnTo>
                <a:lnTo>
                  <a:pt x="144005" y="462076"/>
                </a:lnTo>
                <a:lnTo>
                  <a:pt x="145122" y="476834"/>
                </a:lnTo>
                <a:lnTo>
                  <a:pt x="146456" y="491045"/>
                </a:lnTo>
                <a:lnTo>
                  <a:pt x="148348" y="512216"/>
                </a:lnTo>
                <a:lnTo>
                  <a:pt x="144094" y="560031"/>
                </a:lnTo>
                <a:lnTo>
                  <a:pt x="132524" y="564502"/>
                </a:lnTo>
                <a:lnTo>
                  <a:pt x="123278" y="562038"/>
                </a:lnTo>
                <a:lnTo>
                  <a:pt x="88684" y="539267"/>
                </a:lnTo>
                <a:lnTo>
                  <a:pt x="69342" y="470903"/>
                </a:lnTo>
                <a:lnTo>
                  <a:pt x="64427" y="427812"/>
                </a:lnTo>
                <a:lnTo>
                  <a:pt x="64528" y="412216"/>
                </a:lnTo>
                <a:lnTo>
                  <a:pt x="64922" y="382892"/>
                </a:lnTo>
                <a:lnTo>
                  <a:pt x="65036" y="376389"/>
                </a:lnTo>
                <a:lnTo>
                  <a:pt x="68135" y="341007"/>
                </a:lnTo>
                <a:lnTo>
                  <a:pt x="68313" y="327558"/>
                </a:lnTo>
                <a:lnTo>
                  <a:pt x="66522" y="314312"/>
                </a:lnTo>
                <a:lnTo>
                  <a:pt x="62801" y="301447"/>
                </a:lnTo>
                <a:lnTo>
                  <a:pt x="57188" y="289140"/>
                </a:lnTo>
                <a:lnTo>
                  <a:pt x="40716" y="255041"/>
                </a:lnTo>
                <a:lnTo>
                  <a:pt x="24523" y="208940"/>
                </a:lnTo>
                <a:lnTo>
                  <a:pt x="13525" y="153035"/>
                </a:lnTo>
                <a:lnTo>
                  <a:pt x="12712" y="94361"/>
                </a:lnTo>
                <a:lnTo>
                  <a:pt x="12763" y="88963"/>
                </a:lnTo>
                <a:lnTo>
                  <a:pt x="27381" y="43510"/>
                </a:lnTo>
                <a:lnTo>
                  <a:pt x="61531" y="17983"/>
                </a:lnTo>
                <a:lnTo>
                  <a:pt x="96710" y="12712"/>
                </a:lnTo>
                <a:lnTo>
                  <a:pt x="108775" y="13284"/>
                </a:lnTo>
                <a:lnTo>
                  <a:pt x="155892" y="23964"/>
                </a:lnTo>
                <a:lnTo>
                  <a:pt x="193624" y="62865"/>
                </a:lnTo>
                <a:lnTo>
                  <a:pt x="216712" y="83388"/>
                </a:lnTo>
                <a:lnTo>
                  <a:pt x="251434" y="98729"/>
                </a:lnTo>
                <a:lnTo>
                  <a:pt x="294855" y="107010"/>
                </a:lnTo>
                <a:lnTo>
                  <a:pt x="298348" y="107315"/>
                </a:lnTo>
                <a:lnTo>
                  <a:pt x="301421" y="104736"/>
                </a:lnTo>
                <a:lnTo>
                  <a:pt x="302031" y="97739"/>
                </a:lnTo>
                <a:lnTo>
                  <a:pt x="299453" y="94665"/>
                </a:lnTo>
                <a:lnTo>
                  <a:pt x="295960" y="94361"/>
                </a:lnTo>
                <a:lnTo>
                  <a:pt x="263931" y="88963"/>
                </a:lnTo>
                <a:lnTo>
                  <a:pt x="236308" y="79387"/>
                </a:lnTo>
                <a:lnTo>
                  <a:pt x="214871" y="66662"/>
                </a:lnTo>
                <a:lnTo>
                  <a:pt x="201434" y="51879"/>
                </a:lnTo>
                <a:lnTo>
                  <a:pt x="217004" y="59423"/>
                </a:lnTo>
                <a:lnTo>
                  <a:pt x="232981" y="64757"/>
                </a:lnTo>
                <a:lnTo>
                  <a:pt x="247561" y="68224"/>
                </a:lnTo>
                <a:lnTo>
                  <a:pt x="258914" y="70154"/>
                </a:lnTo>
                <a:lnTo>
                  <a:pt x="259359" y="70319"/>
                </a:lnTo>
                <a:lnTo>
                  <a:pt x="259829" y="70434"/>
                </a:lnTo>
                <a:lnTo>
                  <a:pt x="260540" y="70523"/>
                </a:lnTo>
                <a:lnTo>
                  <a:pt x="266369" y="71031"/>
                </a:lnTo>
                <a:lnTo>
                  <a:pt x="266941" y="71005"/>
                </a:lnTo>
                <a:lnTo>
                  <a:pt x="267474" y="70904"/>
                </a:lnTo>
                <a:lnTo>
                  <a:pt x="282905" y="70878"/>
                </a:lnTo>
                <a:lnTo>
                  <a:pt x="303187" y="69037"/>
                </a:lnTo>
                <a:lnTo>
                  <a:pt x="324675" y="63957"/>
                </a:lnTo>
                <a:lnTo>
                  <a:pt x="335800" y="58293"/>
                </a:lnTo>
                <a:lnTo>
                  <a:pt x="343712" y="54254"/>
                </a:lnTo>
                <a:lnTo>
                  <a:pt x="363258" y="46304"/>
                </a:lnTo>
                <a:lnTo>
                  <a:pt x="395960" y="40881"/>
                </a:lnTo>
                <a:lnTo>
                  <a:pt x="434340" y="42037"/>
                </a:lnTo>
                <a:lnTo>
                  <a:pt x="470916" y="53797"/>
                </a:lnTo>
                <a:lnTo>
                  <a:pt x="488340" y="67183"/>
                </a:lnTo>
                <a:lnTo>
                  <a:pt x="500126" y="84861"/>
                </a:lnTo>
                <a:lnTo>
                  <a:pt x="506234" y="106743"/>
                </a:lnTo>
                <a:lnTo>
                  <a:pt x="506641" y="132765"/>
                </a:lnTo>
                <a:lnTo>
                  <a:pt x="506641" y="70942"/>
                </a:lnTo>
                <a:lnTo>
                  <a:pt x="477075" y="42697"/>
                </a:lnTo>
                <a:lnTo>
                  <a:pt x="436918" y="29540"/>
                </a:lnTo>
                <a:lnTo>
                  <a:pt x="394982" y="28105"/>
                </a:lnTo>
                <a:lnTo>
                  <a:pt x="358838" y="34328"/>
                </a:lnTo>
                <a:lnTo>
                  <a:pt x="336080" y="44119"/>
                </a:lnTo>
                <a:lnTo>
                  <a:pt x="317639" y="52933"/>
                </a:lnTo>
                <a:lnTo>
                  <a:pt x="296405" y="57124"/>
                </a:lnTo>
                <a:lnTo>
                  <a:pt x="277063" y="58293"/>
                </a:lnTo>
                <a:lnTo>
                  <a:pt x="264248" y="58039"/>
                </a:lnTo>
                <a:lnTo>
                  <a:pt x="251574" y="56057"/>
                </a:lnTo>
                <a:lnTo>
                  <a:pt x="234124" y="51879"/>
                </a:lnTo>
                <a:lnTo>
                  <a:pt x="232752" y="51549"/>
                </a:lnTo>
                <a:lnTo>
                  <a:pt x="212623" y="43738"/>
                </a:lnTo>
                <a:lnTo>
                  <a:pt x="196011" y="31851"/>
                </a:lnTo>
                <a:lnTo>
                  <a:pt x="175285" y="18275"/>
                </a:lnTo>
                <a:lnTo>
                  <a:pt x="159804" y="12712"/>
                </a:lnTo>
                <a:lnTo>
                  <a:pt x="140779" y="5867"/>
                </a:lnTo>
                <a:lnTo>
                  <a:pt x="99225" y="0"/>
                </a:lnTo>
                <a:lnTo>
                  <a:pt x="57391" y="5981"/>
                </a:lnTo>
                <a:lnTo>
                  <a:pt x="21590" y="30238"/>
                </a:lnTo>
                <a:lnTo>
                  <a:pt x="0" y="88430"/>
                </a:lnTo>
                <a:lnTo>
                  <a:pt x="889" y="154279"/>
                </a:lnTo>
                <a:lnTo>
                  <a:pt x="12255" y="212217"/>
                </a:lnTo>
                <a:lnTo>
                  <a:pt x="29006" y="259956"/>
                </a:lnTo>
                <a:lnTo>
                  <a:pt x="46050" y="295236"/>
                </a:lnTo>
                <a:lnTo>
                  <a:pt x="50888" y="305841"/>
                </a:lnTo>
                <a:lnTo>
                  <a:pt x="54089" y="316928"/>
                </a:lnTo>
                <a:lnTo>
                  <a:pt x="55537" y="327558"/>
                </a:lnTo>
                <a:lnTo>
                  <a:pt x="55575" y="332790"/>
                </a:lnTo>
                <a:lnTo>
                  <a:pt x="55486" y="339902"/>
                </a:lnTo>
                <a:lnTo>
                  <a:pt x="52362" y="375539"/>
                </a:lnTo>
                <a:lnTo>
                  <a:pt x="51371" y="422554"/>
                </a:lnTo>
                <a:lnTo>
                  <a:pt x="55562" y="465061"/>
                </a:lnTo>
                <a:lnTo>
                  <a:pt x="71145" y="532841"/>
                </a:lnTo>
                <a:lnTo>
                  <a:pt x="105092" y="568477"/>
                </a:lnTo>
                <a:lnTo>
                  <a:pt x="139103" y="576859"/>
                </a:lnTo>
                <a:lnTo>
                  <a:pt x="147231" y="574560"/>
                </a:lnTo>
                <a:lnTo>
                  <a:pt x="152819" y="569239"/>
                </a:lnTo>
                <a:lnTo>
                  <a:pt x="155422" y="564502"/>
                </a:lnTo>
                <a:lnTo>
                  <a:pt x="159664" y="556806"/>
                </a:lnTo>
                <a:lnTo>
                  <a:pt x="162039" y="538543"/>
                </a:lnTo>
                <a:lnTo>
                  <a:pt x="161366" y="515785"/>
                </a:lnTo>
                <a:lnTo>
                  <a:pt x="159092" y="489839"/>
                </a:lnTo>
                <a:lnTo>
                  <a:pt x="157772" y="475640"/>
                </a:lnTo>
                <a:lnTo>
                  <a:pt x="156705" y="461784"/>
                </a:lnTo>
                <a:lnTo>
                  <a:pt x="156324" y="451751"/>
                </a:lnTo>
                <a:lnTo>
                  <a:pt x="156260" y="447725"/>
                </a:lnTo>
                <a:lnTo>
                  <a:pt x="156591" y="437705"/>
                </a:lnTo>
                <a:lnTo>
                  <a:pt x="156857" y="434797"/>
                </a:lnTo>
                <a:lnTo>
                  <a:pt x="157276" y="428866"/>
                </a:lnTo>
                <a:lnTo>
                  <a:pt x="165277" y="389902"/>
                </a:lnTo>
                <a:lnTo>
                  <a:pt x="198043" y="369620"/>
                </a:lnTo>
                <a:lnTo>
                  <a:pt x="215747" y="367893"/>
                </a:lnTo>
                <a:lnTo>
                  <a:pt x="237121" y="368528"/>
                </a:lnTo>
                <a:lnTo>
                  <a:pt x="275424" y="376389"/>
                </a:lnTo>
                <a:lnTo>
                  <a:pt x="304177" y="402056"/>
                </a:lnTo>
                <a:lnTo>
                  <a:pt x="306603" y="414350"/>
                </a:lnTo>
                <a:lnTo>
                  <a:pt x="306578" y="422554"/>
                </a:lnTo>
                <a:lnTo>
                  <a:pt x="306463" y="428866"/>
                </a:lnTo>
                <a:lnTo>
                  <a:pt x="305295" y="441820"/>
                </a:lnTo>
                <a:lnTo>
                  <a:pt x="304685" y="447725"/>
                </a:lnTo>
                <a:lnTo>
                  <a:pt x="304431" y="450646"/>
                </a:lnTo>
                <a:lnTo>
                  <a:pt x="302831" y="461784"/>
                </a:lnTo>
                <a:lnTo>
                  <a:pt x="300126" y="474357"/>
                </a:lnTo>
                <a:lnTo>
                  <a:pt x="296684" y="487794"/>
                </a:lnTo>
                <a:lnTo>
                  <a:pt x="292900" y="501548"/>
                </a:lnTo>
                <a:lnTo>
                  <a:pt x="286156" y="526694"/>
                </a:lnTo>
                <a:lnTo>
                  <a:pt x="281597" y="548792"/>
                </a:lnTo>
                <a:lnTo>
                  <a:pt x="281520" y="549783"/>
                </a:lnTo>
                <a:lnTo>
                  <a:pt x="280720" y="567397"/>
                </a:lnTo>
                <a:lnTo>
                  <a:pt x="285292" y="580821"/>
                </a:lnTo>
                <a:lnTo>
                  <a:pt x="290728" y="586105"/>
                </a:lnTo>
                <a:lnTo>
                  <a:pt x="297916" y="589686"/>
                </a:lnTo>
                <a:lnTo>
                  <a:pt x="306641" y="591515"/>
                </a:lnTo>
                <a:lnTo>
                  <a:pt x="316725" y="591515"/>
                </a:lnTo>
                <a:lnTo>
                  <a:pt x="362242" y="571868"/>
                </a:lnTo>
                <a:lnTo>
                  <a:pt x="385546" y="530390"/>
                </a:lnTo>
                <a:lnTo>
                  <a:pt x="410679" y="454012"/>
                </a:lnTo>
                <a:lnTo>
                  <a:pt x="417868" y="407517"/>
                </a:lnTo>
                <a:lnTo>
                  <a:pt x="421347" y="367703"/>
                </a:lnTo>
                <a:lnTo>
                  <a:pt x="422897" y="358114"/>
                </a:lnTo>
                <a:lnTo>
                  <a:pt x="425780" y="349021"/>
                </a:lnTo>
                <a:lnTo>
                  <a:pt x="429958" y="340537"/>
                </a:lnTo>
                <a:lnTo>
                  <a:pt x="435381" y="332790"/>
                </a:lnTo>
                <a:lnTo>
                  <a:pt x="459054" y="300685"/>
                </a:lnTo>
                <a:lnTo>
                  <a:pt x="484670" y="255993"/>
                </a:lnTo>
                <a:lnTo>
                  <a:pt x="506615" y="199961"/>
                </a:lnTo>
                <a:lnTo>
                  <a:pt x="519290" y="13387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56963" y="6780671"/>
            <a:ext cx="172707" cy="65684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9184017" y="6570827"/>
            <a:ext cx="734695" cy="342265"/>
          </a:xfrm>
          <a:custGeom>
            <a:avLst/>
            <a:gdLst/>
            <a:ahLst/>
            <a:cxnLst/>
            <a:rect l="l" t="t" r="r" b="b"/>
            <a:pathLst>
              <a:path w="734695" h="342265">
                <a:moveTo>
                  <a:pt x="79400" y="148539"/>
                </a:moveTo>
                <a:lnTo>
                  <a:pt x="76822" y="145465"/>
                </a:lnTo>
                <a:lnTo>
                  <a:pt x="3695" y="139065"/>
                </a:lnTo>
                <a:lnTo>
                  <a:pt x="622" y="141643"/>
                </a:lnTo>
                <a:lnTo>
                  <a:pt x="0" y="148640"/>
                </a:lnTo>
                <a:lnTo>
                  <a:pt x="2590" y="151714"/>
                </a:lnTo>
                <a:lnTo>
                  <a:pt x="6083" y="152019"/>
                </a:lnTo>
                <a:lnTo>
                  <a:pt x="75717" y="158115"/>
                </a:lnTo>
                <a:lnTo>
                  <a:pt x="78790" y="155524"/>
                </a:lnTo>
                <a:lnTo>
                  <a:pt x="79400" y="148539"/>
                </a:lnTo>
                <a:close/>
              </a:path>
              <a:path w="734695" h="342265">
                <a:moveTo>
                  <a:pt x="89484" y="43472"/>
                </a:moveTo>
                <a:lnTo>
                  <a:pt x="88430" y="39585"/>
                </a:lnTo>
                <a:lnTo>
                  <a:pt x="18834" y="0"/>
                </a:lnTo>
                <a:lnTo>
                  <a:pt x="14973" y="1041"/>
                </a:lnTo>
                <a:lnTo>
                  <a:pt x="11506" y="7150"/>
                </a:lnTo>
                <a:lnTo>
                  <a:pt x="12560" y="11023"/>
                </a:lnTo>
                <a:lnTo>
                  <a:pt x="15608" y="12763"/>
                </a:lnTo>
                <a:lnTo>
                  <a:pt x="79921" y="49364"/>
                </a:lnTo>
                <a:lnTo>
                  <a:pt x="80797" y="49618"/>
                </a:lnTo>
                <a:lnTo>
                  <a:pt x="84086" y="49911"/>
                </a:lnTo>
                <a:lnTo>
                  <a:pt x="86487" y="48742"/>
                </a:lnTo>
                <a:lnTo>
                  <a:pt x="89484" y="43472"/>
                </a:lnTo>
                <a:close/>
              </a:path>
              <a:path w="734695" h="342265">
                <a:moveTo>
                  <a:pt x="118935" y="247815"/>
                </a:moveTo>
                <a:lnTo>
                  <a:pt x="115455" y="241706"/>
                </a:lnTo>
                <a:lnTo>
                  <a:pt x="111569" y="240677"/>
                </a:lnTo>
                <a:lnTo>
                  <a:pt x="43472" y="279438"/>
                </a:lnTo>
                <a:lnTo>
                  <a:pt x="42405" y="283311"/>
                </a:lnTo>
                <a:lnTo>
                  <a:pt x="44145" y="286359"/>
                </a:lnTo>
                <a:lnTo>
                  <a:pt x="45212" y="288251"/>
                </a:lnTo>
                <a:lnTo>
                  <a:pt x="47104" y="289369"/>
                </a:lnTo>
                <a:lnTo>
                  <a:pt x="50355" y="289648"/>
                </a:lnTo>
                <a:lnTo>
                  <a:pt x="51638" y="289394"/>
                </a:lnTo>
                <a:lnTo>
                  <a:pt x="117868" y="251688"/>
                </a:lnTo>
                <a:lnTo>
                  <a:pt x="118935" y="247815"/>
                </a:lnTo>
                <a:close/>
              </a:path>
              <a:path w="734695" h="342265">
                <a:moveTo>
                  <a:pt x="656005" y="336994"/>
                </a:moveTo>
                <a:lnTo>
                  <a:pt x="655637" y="332994"/>
                </a:lnTo>
                <a:lnTo>
                  <a:pt x="597992" y="285216"/>
                </a:lnTo>
                <a:lnTo>
                  <a:pt x="595299" y="282981"/>
                </a:lnTo>
                <a:lnTo>
                  <a:pt x="591286" y="283337"/>
                </a:lnTo>
                <a:lnTo>
                  <a:pt x="586816" y="288747"/>
                </a:lnTo>
                <a:lnTo>
                  <a:pt x="587184" y="292760"/>
                </a:lnTo>
                <a:lnTo>
                  <a:pt x="645858" y="341388"/>
                </a:lnTo>
                <a:lnTo>
                  <a:pt x="647077" y="341858"/>
                </a:lnTo>
                <a:lnTo>
                  <a:pt x="650328" y="342150"/>
                </a:lnTo>
                <a:lnTo>
                  <a:pt x="652386" y="341363"/>
                </a:lnTo>
                <a:lnTo>
                  <a:pt x="656005" y="336994"/>
                </a:lnTo>
                <a:close/>
              </a:path>
              <a:path w="734695" h="342265">
                <a:moveTo>
                  <a:pt x="721766" y="204724"/>
                </a:moveTo>
                <a:lnTo>
                  <a:pt x="719175" y="201650"/>
                </a:lnTo>
                <a:lnTo>
                  <a:pt x="715683" y="201345"/>
                </a:lnTo>
                <a:lnTo>
                  <a:pt x="646049" y="195249"/>
                </a:lnTo>
                <a:lnTo>
                  <a:pt x="642975" y="197840"/>
                </a:lnTo>
                <a:lnTo>
                  <a:pt x="642366" y="204825"/>
                </a:lnTo>
                <a:lnTo>
                  <a:pt x="644944" y="207899"/>
                </a:lnTo>
                <a:lnTo>
                  <a:pt x="718070" y="214299"/>
                </a:lnTo>
                <a:lnTo>
                  <a:pt x="721144" y="211721"/>
                </a:lnTo>
                <a:lnTo>
                  <a:pt x="721766" y="204724"/>
                </a:lnTo>
                <a:close/>
              </a:path>
              <a:path w="734695" h="342265">
                <a:moveTo>
                  <a:pt x="734402" y="70396"/>
                </a:moveTo>
                <a:lnTo>
                  <a:pt x="732040" y="63779"/>
                </a:lnTo>
                <a:lnTo>
                  <a:pt x="728421" y="62064"/>
                </a:lnTo>
                <a:lnTo>
                  <a:pt x="653008" y="88988"/>
                </a:lnTo>
                <a:lnTo>
                  <a:pt x="651294" y="92621"/>
                </a:lnTo>
                <a:lnTo>
                  <a:pt x="652475" y="95923"/>
                </a:lnTo>
                <a:lnTo>
                  <a:pt x="653338" y="98336"/>
                </a:lnTo>
                <a:lnTo>
                  <a:pt x="655497" y="99898"/>
                </a:lnTo>
                <a:lnTo>
                  <a:pt x="658787" y="100190"/>
                </a:lnTo>
                <a:lnTo>
                  <a:pt x="659688" y="100088"/>
                </a:lnTo>
                <a:lnTo>
                  <a:pt x="732688" y="74028"/>
                </a:lnTo>
                <a:lnTo>
                  <a:pt x="734402" y="70396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975149" y="1800237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50"/>
                </a:lnTo>
                <a:lnTo>
                  <a:pt x="248094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bg object 10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67872" y="2059110"/>
            <a:ext cx="172186" cy="68376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4869154" y="1840953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89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5" h="364489">
                <a:moveTo>
                  <a:pt x="96685" y="226491"/>
                </a:moveTo>
                <a:lnTo>
                  <a:pt x="95821" y="219519"/>
                </a:lnTo>
                <a:lnTo>
                  <a:pt x="92659" y="217055"/>
                </a:lnTo>
                <a:lnTo>
                  <a:pt x="19799" y="225996"/>
                </a:lnTo>
                <a:lnTo>
                  <a:pt x="17322" y="229158"/>
                </a:lnTo>
                <a:lnTo>
                  <a:pt x="18173" y="236131"/>
                </a:lnTo>
                <a:lnTo>
                  <a:pt x="21348" y="238607"/>
                </a:lnTo>
                <a:lnTo>
                  <a:pt x="24828" y="238175"/>
                </a:lnTo>
                <a:lnTo>
                  <a:pt x="94208" y="229654"/>
                </a:lnTo>
                <a:lnTo>
                  <a:pt x="96685" y="226491"/>
                </a:lnTo>
                <a:close/>
              </a:path>
              <a:path w="737235" h="364489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37235" h="364489">
                <a:moveTo>
                  <a:pt x="699008" y="283984"/>
                </a:moveTo>
                <a:lnTo>
                  <a:pt x="697814" y="280149"/>
                </a:lnTo>
                <a:lnTo>
                  <a:pt x="631494" y="245402"/>
                </a:lnTo>
                <a:lnTo>
                  <a:pt x="628396" y="243776"/>
                </a:lnTo>
                <a:lnTo>
                  <a:pt x="624547" y="244957"/>
                </a:lnTo>
                <a:lnTo>
                  <a:pt x="621296" y="251180"/>
                </a:lnTo>
                <a:lnTo>
                  <a:pt x="622490" y="255028"/>
                </a:lnTo>
                <a:lnTo>
                  <a:pt x="690003" y="290398"/>
                </a:lnTo>
                <a:lnTo>
                  <a:pt x="691286" y="290601"/>
                </a:lnTo>
                <a:lnTo>
                  <a:pt x="694524" y="290207"/>
                </a:lnTo>
                <a:lnTo>
                  <a:pt x="696379" y="289013"/>
                </a:lnTo>
                <a:lnTo>
                  <a:pt x="699008" y="283984"/>
                </a:lnTo>
                <a:close/>
              </a:path>
              <a:path w="737235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89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975149" y="3137369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39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39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39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39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45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59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74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64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bg object 10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67872" y="3396240"/>
            <a:ext cx="172186" cy="683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10692002" cy="7559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25764" y="503160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40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34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18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18490" y="762031"/>
            <a:ext cx="172186" cy="6837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19770" y="543877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4" h="364490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4" h="364490">
                <a:moveTo>
                  <a:pt x="96685" y="226491"/>
                </a:moveTo>
                <a:lnTo>
                  <a:pt x="95821" y="219519"/>
                </a:lnTo>
                <a:lnTo>
                  <a:pt x="92659" y="217055"/>
                </a:lnTo>
                <a:lnTo>
                  <a:pt x="19799" y="225996"/>
                </a:lnTo>
                <a:lnTo>
                  <a:pt x="17322" y="229158"/>
                </a:lnTo>
                <a:lnTo>
                  <a:pt x="18186" y="236131"/>
                </a:lnTo>
                <a:lnTo>
                  <a:pt x="21348" y="238607"/>
                </a:lnTo>
                <a:lnTo>
                  <a:pt x="24828" y="238175"/>
                </a:lnTo>
                <a:lnTo>
                  <a:pt x="94208" y="229654"/>
                </a:lnTo>
                <a:lnTo>
                  <a:pt x="96685" y="226491"/>
                </a:lnTo>
                <a:close/>
              </a:path>
              <a:path w="737234" h="364490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71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76" y="312432"/>
                </a:lnTo>
                <a:lnTo>
                  <a:pt x="155117" y="308419"/>
                </a:lnTo>
                <a:close/>
              </a:path>
              <a:path w="737234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4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4" h="364490">
                <a:moveTo>
                  <a:pt x="736688" y="147904"/>
                </a:moveTo>
                <a:lnTo>
                  <a:pt x="735825" y="140931"/>
                </a:lnTo>
                <a:lnTo>
                  <a:pt x="732663" y="138455"/>
                </a:lnTo>
                <a:lnTo>
                  <a:pt x="729183" y="138887"/>
                </a:lnTo>
                <a:lnTo>
                  <a:pt x="659803" y="147408"/>
                </a:lnTo>
                <a:lnTo>
                  <a:pt x="657326" y="150571"/>
                </a:lnTo>
                <a:lnTo>
                  <a:pt x="658190" y="157543"/>
                </a:lnTo>
                <a:lnTo>
                  <a:pt x="661352" y="160007"/>
                </a:lnTo>
                <a:lnTo>
                  <a:pt x="734212" y="151066"/>
                </a:lnTo>
                <a:lnTo>
                  <a:pt x="736688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573721" y="0"/>
            <a:ext cx="511809" cy="429895"/>
          </a:xfrm>
          <a:custGeom>
            <a:avLst/>
            <a:gdLst/>
            <a:ahLst/>
            <a:cxnLst/>
            <a:rect l="l" t="t" r="r" b="b"/>
            <a:pathLst>
              <a:path w="511809" h="429895">
                <a:moveTo>
                  <a:pt x="178866" y="0"/>
                </a:moveTo>
                <a:lnTo>
                  <a:pt x="166116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511809" h="429895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511809" h="429895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2991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74" y="203657"/>
                </a:lnTo>
                <a:lnTo>
                  <a:pt x="261772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98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77" y="227939"/>
                </a:lnTo>
                <a:lnTo>
                  <a:pt x="195643" y="207657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31654" y="95017"/>
            <a:ext cx="172707" cy="6568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458710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51072" y="503160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900" y="217627"/>
                </a:moveTo>
                <a:lnTo>
                  <a:pt x="192570" y="182295"/>
                </a:lnTo>
                <a:lnTo>
                  <a:pt x="189395" y="179832"/>
                </a:lnTo>
                <a:lnTo>
                  <a:pt x="182435" y="180682"/>
                </a:lnTo>
                <a:lnTo>
                  <a:pt x="179959" y="183845"/>
                </a:lnTo>
                <a:lnTo>
                  <a:pt x="184302" y="219176"/>
                </a:lnTo>
                <a:lnTo>
                  <a:pt x="187464" y="221653"/>
                </a:lnTo>
                <a:lnTo>
                  <a:pt x="190944" y="221221"/>
                </a:lnTo>
                <a:lnTo>
                  <a:pt x="194424" y="220789"/>
                </a:lnTo>
                <a:lnTo>
                  <a:pt x="196900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71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797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59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79" y="551154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695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33"/>
                </a:lnTo>
                <a:lnTo>
                  <a:pt x="210172" y="435229"/>
                </a:lnTo>
                <a:lnTo>
                  <a:pt x="212064" y="450672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84"/>
                </a:lnTo>
                <a:lnTo>
                  <a:pt x="222592" y="497776"/>
                </a:lnTo>
                <a:lnTo>
                  <a:pt x="226961" y="511822"/>
                </a:lnTo>
                <a:lnTo>
                  <a:pt x="233222" y="532130"/>
                </a:lnTo>
                <a:lnTo>
                  <a:pt x="238480" y="552069"/>
                </a:lnTo>
                <a:lnTo>
                  <a:pt x="240995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79"/>
                </a:lnTo>
                <a:lnTo>
                  <a:pt x="147370" y="508139"/>
                </a:lnTo>
                <a:lnTo>
                  <a:pt x="133350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52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78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092"/>
                </a:lnTo>
                <a:lnTo>
                  <a:pt x="139090" y="52971"/>
                </a:lnTo>
                <a:lnTo>
                  <a:pt x="158076" y="56870"/>
                </a:lnTo>
                <a:lnTo>
                  <a:pt x="170776" y="61734"/>
                </a:lnTo>
                <a:lnTo>
                  <a:pt x="184086" y="83185"/>
                </a:lnTo>
                <a:lnTo>
                  <a:pt x="210947" y="98450"/>
                </a:lnTo>
                <a:lnTo>
                  <a:pt x="248094" y="106248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45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48" y="74955"/>
                </a:lnTo>
                <a:lnTo>
                  <a:pt x="222986" y="76847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10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08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797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37" y="0"/>
                </a:lnTo>
                <a:lnTo>
                  <a:pt x="373811" y="7315"/>
                </a:lnTo>
                <a:lnTo>
                  <a:pt x="339763" y="20916"/>
                </a:lnTo>
                <a:lnTo>
                  <a:pt x="319532" y="35229"/>
                </a:lnTo>
                <a:lnTo>
                  <a:pt x="303326" y="47675"/>
                </a:lnTo>
                <a:lnTo>
                  <a:pt x="283438" y="56184"/>
                </a:lnTo>
                <a:lnTo>
                  <a:pt x="264668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704" y="60515"/>
                </a:lnTo>
                <a:lnTo>
                  <a:pt x="179908" y="52324"/>
                </a:lnTo>
                <a:lnTo>
                  <a:pt x="176758" y="51092"/>
                </a:lnTo>
                <a:lnTo>
                  <a:pt x="156883" y="43370"/>
                </a:lnTo>
                <a:lnTo>
                  <a:pt x="120548" y="38417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17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35" y="464578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50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87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695"/>
                </a:lnTo>
                <a:lnTo>
                  <a:pt x="222364" y="421335"/>
                </a:lnTo>
                <a:lnTo>
                  <a:pt x="224358" y="408965"/>
                </a:lnTo>
                <a:lnTo>
                  <a:pt x="252183" y="382308"/>
                </a:lnTo>
                <a:lnTo>
                  <a:pt x="290182" y="373126"/>
                </a:lnTo>
                <a:lnTo>
                  <a:pt x="311531" y="371741"/>
                </a:lnTo>
                <a:lnTo>
                  <a:pt x="329285" y="372846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23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08"/>
                </a:lnTo>
                <a:lnTo>
                  <a:pt x="404558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35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07"/>
                </a:lnTo>
                <a:lnTo>
                  <a:pt x="470662" y="314807"/>
                </a:lnTo>
                <a:lnTo>
                  <a:pt x="472986" y="305638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69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3798" y="762031"/>
            <a:ext cx="172186" cy="6837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9299029" y="0"/>
            <a:ext cx="1393190" cy="908050"/>
          </a:xfrm>
          <a:custGeom>
            <a:avLst/>
            <a:gdLst/>
            <a:ahLst/>
            <a:cxnLst/>
            <a:rect l="l" t="t" r="r" b="b"/>
            <a:pathLst>
              <a:path w="1393190" h="908050">
                <a:moveTo>
                  <a:pt x="178866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1393190" h="908050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393190" h="908050">
                <a:moveTo>
                  <a:pt x="511505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88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74" y="203657"/>
                </a:lnTo>
                <a:lnTo>
                  <a:pt x="261785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98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26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36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88" y="143891"/>
                </a:lnTo>
                <a:lnTo>
                  <a:pt x="51689" y="154965"/>
                </a:lnTo>
                <a:lnTo>
                  <a:pt x="53136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71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77" y="227939"/>
                </a:lnTo>
                <a:lnTo>
                  <a:pt x="195643" y="207657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31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16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  <a:path w="1393190" h="908050">
                <a:moveTo>
                  <a:pt x="829881" y="658533"/>
                </a:moveTo>
                <a:lnTo>
                  <a:pt x="828040" y="654964"/>
                </a:lnTo>
                <a:lnTo>
                  <a:pt x="751725" y="630707"/>
                </a:lnTo>
                <a:lnTo>
                  <a:pt x="748182" y="632536"/>
                </a:lnTo>
                <a:lnTo>
                  <a:pt x="746048" y="639229"/>
                </a:lnTo>
                <a:lnTo>
                  <a:pt x="747890" y="642797"/>
                </a:lnTo>
                <a:lnTo>
                  <a:pt x="751230" y="643864"/>
                </a:lnTo>
                <a:lnTo>
                  <a:pt x="821740" y="666292"/>
                </a:lnTo>
                <a:lnTo>
                  <a:pt x="822655" y="666369"/>
                </a:lnTo>
                <a:lnTo>
                  <a:pt x="825931" y="665962"/>
                </a:lnTo>
                <a:lnTo>
                  <a:pt x="828040" y="664324"/>
                </a:lnTo>
                <a:lnTo>
                  <a:pt x="829881" y="658533"/>
                </a:lnTo>
                <a:close/>
              </a:path>
              <a:path w="1393190" h="908050">
                <a:moveTo>
                  <a:pt x="842733" y="770369"/>
                </a:moveTo>
                <a:lnTo>
                  <a:pt x="841870" y="763397"/>
                </a:lnTo>
                <a:lnTo>
                  <a:pt x="838708" y="760933"/>
                </a:lnTo>
                <a:lnTo>
                  <a:pt x="765848" y="769874"/>
                </a:lnTo>
                <a:lnTo>
                  <a:pt x="763371" y="773036"/>
                </a:lnTo>
                <a:lnTo>
                  <a:pt x="764235" y="780008"/>
                </a:lnTo>
                <a:lnTo>
                  <a:pt x="767397" y="782485"/>
                </a:lnTo>
                <a:lnTo>
                  <a:pt x="770877" y="782053"/>
                </a:lnTo>
                <a:lnTo>
                  <a:pt x="840257" y="773531"/>
                </a:lnTo>
                <a:lnTo>
                  <a:pt x="842733" y="770369"/>
                </a:lnTo>
                <a:close/>
              </a:path>
              <a:path w="1393190" h="908050">
                <a:moveTo>
                  <a:pt x="901179" y="852297"/>
                </a:moveTo>
                <a:lnTo>
                  <a:pt x="896505" y="847039"/>
                </a:lnTo>
                <a:lnTo>
                  <a:pt x="892492" y="846836"/>
                </a:lnTo>
                <a:lnTo>
                  <a:pt x="833932" y="898918"/>
                </a:lnTo>
                <a:lnTo>
                  <a:pt x="833704" y="902931"/>
                </a:lnTo>
                <a:lnTo>
                  <a:pt x="836041" y="905548"/>
                </a:lnTo>
                <a:lnTo>
                  <a:pt x="837476" y="907173"/>
                </a:lnTo>
                <a:lnTo>
                  <a:pt x="839558" y="907872"/>
                </a:lnTo>
                <a:lnTo>
                  <a:pt x="842797" y="907478"/>
                </a:lnTo>
                <a:lnTo>
                  <a:pt x="844003" y="906957"/>
                </a:lnTo>
                <a:lnTo>
                  <a:pt x="900938" y="856310"/>
                </a:lnTo>
                <a:lnTo>
                  <a:pt x="901179" y="852297"/>
                </a:lnTo>
                <a:close/>
              </a:path>
              <a:path w="1393190" h="908050">
                <a:moveTo>
                  <a:pt x="1392961" y="797356"/>
                </a:moveTo>
                <a:lnTo>
                  <a:pt x="1374444" y="787641"/>
                </a:lnTo>
                <a:lnTo>
                  <a:pt x="1370596" y="788822"/>
                </a:lnTo>
                <a:lnTo>
                  <a:pt x="1367345" y="795045"/>
                </a:lnTo>
                <a:lnTo>
                  <a:pt x="1368539" y="798893"/>
                </a:lnTo>
                <a:lnTo>
                  <a:pt x="1392961" y="811682"/>
                </a:lnTo>
                <a:lnTo>
                  <a:pt x="1392961" y="797356"/>
                </a:lnTo>
                <a:close/>
              </a:path>
              <a:path w="1393190" h="908050">
                <a:moveTo>
                  <a:pt x="1392974" y="584403"/>
                </a:moveTo>
                <a:lnTo>
                  <a:pt x="1390548" y="585889"/>
                </a:lnTo>
                <a:lnTo>
                  <a:pt x="1389634" y="589800"/>
                </a:lnTo>
                <a:lnTo>
                  <a:pt x="1392821" y="594969"/>
                </a:lnTo>
                <a:lnTo>
                  <a:pt x="1392974" y="595033"/>
                </a:lnTo>
                <a:lnTo>
                  <a:pt x="1392974" y="584403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56963" y="95017"/>
            <a:ext cx="172707" cy="6568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184018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975149" y="463105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55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12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71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37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27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26" y="384670"/>
                </a:lnTo>
                <a:lnTo>
                  <a:pt x="360883" y="371754"/>
                </a:lnTo>
                <a:lnTo>
                  <a:pt x="349859" y="365328"/>
                </a:lnTo>
                <a:lnTo>
                  <a:pt x="334048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57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67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70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63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94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92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86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13" y="12763"/>
                </a:lnTo>
                <a:lnTo>
                  <a:pt x="453428" y="16662"/>
                </a:lnTo>
                <a:lnTo>
                  <a:pt x="488467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83" y="43370"/>
                </a:lnTo>
                <a:lnTo>
                  <a:pt x="120548" y="38430"/>
                </a:lnTo>
                <a:lnTo>
                  <a:pt x="78689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46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31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76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53568" y="573392"/>
                </a:lnTo>
                <a:lnTo>
                  <a:pt x="252095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62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85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27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67872" y="721979"/>
            <a:ext cx="172186" cy="68376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123106" y="0"/>
            <a:ext cx="1482725" cy="868044"/>
          </a:xfrm>
          <a:custGeom>
            <a:avLst/>
            <a:gdLst/>
            <a:ahLst/>
            <a:cxnLst/>
            <a:rect l="l" t="t" r="r" b="b"/>
            <a:pathLst>
              <a:path w="1482725" h="868044">
                <a:moveTo>
                  <a:pt x="178866" y="0"/>
                </a:moveTo>
                <a:lnTo>
                  <a:pt x="166116" y="0"/>
                </a:lnTo>
                <a:lnTo>
                  <a:pt x="163131" y="33985"/>
                </a:lnTo>
                <a:lnTo>
                  <a:pt x="165722" y="37058"/>
                </a:lnTo>
                <a:lnTo>
                  <a:pt x="172707" y="37668"/>
                </a:lnTo>
                <a:lnTo>
                  <a:pt x="175793" y="35090"/>
                </a:lnTo>
                <a:lnTo>
                  <a:pt x="178866" y="0"/>
                </a:lnTo>
                <a:close/>
              </a:path>
              <a:path w="1482725" h="868044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482725" h="868044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18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284492" y="205943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85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10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593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520" y="271805"/>
                </a:lnTo>
                <a:lnTo>
                  <a:pt x="155028" y="265074"/>
                </a:lnTo>
                <a:lnTo>
                  <a:pt x="170764" y="218274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171" y="287007"/>
                </a:lnTo>
                <a:lnTo>
                  <a:pt x="302018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67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  <a:path w="1482725" h="868044">
                <a:moveTo>
                  <a:pt x="829881" y="618477"/>
                </a:moveTo>
                <a:lnTo>
                  <a:pt x="828040" y="614908"/>
                </a:lnTo>
                <a:lnTo>
                  <a:pt x="751725" y="590651"/>
                </a:lnTo>
                <a:lnTo>
                  <a:pt x="748182" y="592480"/>
                </a:lnTo>
                <a:lnTo>
                  <a:pt x="746048" y="599173"/>
                </a:lnTo>
                <a:lnTo>
                  <a:pt x="747890" y="602742"/>
                </a:lnTo>
                <a:lnTo>
                  <a:pt x="751230" y="603808"/>
                </a:lnTo>
                <a:lnTo>
                  <a:pt x="821740" y="626237"/>
                </a:lnTo>
                <a:lnTo>
                  <a:pt x="822655" y="626313"/>
                </a:lnTo>
                <a:lnTo>
                  <a:pt x="825931" y="625906"/>
                </a:lnTo>
                <a:lnTo>
                  <a:pt x="828040" y="624268"/>
                </a:lnTo>
                <a:lnTo>
                  <a:pt x="829881" y="618477"/>
                </a:lnTo>
                <a:close/>
              </a:path>
              <a:path w="1482725" h="868044">
                <a:moveTo>
                  <a:pt x="842733" y="730313"/>
                </a:moveTo>
                <a:lnTo>
                  <a:pt x="841870" y="723341"/>
                </a:lnTo>
                <a:lnTo>
                  <a:pt x="838708" y="720877"/>
                </a:lnTo>
                <a:lnTo>
                  <a:pt x="765848" y="729818"/>
                </a:lnTo>
                <a:lnTo>
                  <a:pt x="763371" y="732980"/>
                </a:lnTo>
                <a:lnTo>
                  <a:pt x="764222" y="739952"/>
                </a:lnTo>
                <a:lnTo>
                  <a:pt x="767397" y="742429"/>
                </a:lnTo>
                <a:lnTo>
                  <a:pt x="770877" y="741997"/>
                </a:lnTo>
                <a:lnTo>
                  <a:pt x="840257" y="733475"/>
                </a:lnTo>
                <a:lnTo>
                  <a:pt x="842733" y="730313"/>
                </a:lnTo>
                <a:close/>
              </a:path>
              <a:path w="1482725" h="868044">
                <a:moveTo>
                  <a:pt x="901166" y="812241"/>
                </a:moveTo>
                <a:lnTo>
                  <a:pt x="896493" y="806983"/>
                </a:lnTo>
                <a:lnTo>
                  <a:pt x="892479" y="806780"/>
                </a:lnTo>
                <a:lnTo>
                  <a:pt x="833932" y="858862"/>
                </a:lnTo>
                <a:lnTo>
                  <a:pt x="833691" y="862876"/>
                </a:lnTo>
                <a:lnTo>
                  <a:pt x="836028" y="865492"/>
                </a:lnTo>
                <a:lnTo>
                  <a:pt x="837463" y="867117"/>
                </a:lnTo>
                <a:lnTo>
                  <a:pt x="839546" y="867816"/>
                </a:lnTo>
                <a:lnTo>
                  <a:pt x="842784" y="867422"/>
                </a:lnTo>
                <a:lnTo>
                  <a:pt x="843991" y="866902"/>
                </a:lnTo>
                <a:lnTo>
                  <a:pt x="900938" y="816254"/>
                </a:lnTo>
                <a:lnTo>
                  <a:pt x="901166" y="812241"/>
                </a:lnTo>
                <a:close/>
              </a:path>
              <a:path w="1482725" h="868044">
                <a:moveTo>
                  <a:pt x="1445056" y="787806"/>
                </a:moveTo>
                <a:lnTo>
                  <a:pt x="1443863" y="783971"/>
                </a:lnTo>
                <a:lnTo>
                  <a:pt x="1377543" y="749223"/>
                </a:lnTo>
                <a:lnTo>
                  <a:pt x="1374444" y="747598"/>
                </a:lnTo>
                <a:lnTo>
                  <a:pt x="1370596" y="748779"/>
                </a:lnTo>
                <a:lnTo>
                  <a:pt x="1367345" y="755002"/>
                </a:lnTo>
                <a:lnTo>
                  <a:pt x="1368539" y="758850"/>
                </a:lnTo>
                <a:lnTo>
                  <a:pt x="1436052" y="794219"/>
                </a:lnTo>
                <a:lnTo>
                  <a:pt x="1437335" y="794423"/>
                </a:lnTo>
                <a:lnTo>
                  <a:pt x="1440573" y="794029"/>
                </a:lnTo>
                <a:lnTo>
                  <a:pt x="1442427" y="792835"/>
                </a:lnTo>
                <a:lnTo>
                  <a:pt x="1445056" y="787806"/>
                </a:lnTo>
                <a:close/>
              </a:path>
              <a:path w="1482725" h="868044">
                <a:moveTo>
                  <a:pt x="1466303" y="510730"/>
                </a:moveTo>
                <a:lnTo>
                  <a:pt x="1462620" y="504736"/>
                </a:lnTo>
                <a:lnTo>
                  <a:pt x="1458722" y="503821"/>
                </a:lnTo>
                <a:lnTo>
                  <a:pt x="1390548" y="545833"/>
                </a:lnTo>
                <a:lnTo>
                  <a:pt x="1389634" y="549744"/>
                </a:lnTo>
                <a:lnTo>
                  <a:pt x="1391475" y="552729"/>
                </a:lnTo>
                <a:lnTo>
                  <a:pt x="1392821" y="554913"/>
                </a:lnTo>
                <a:lnTo>
                  <a:pt x="1395260" y="555993"/>
                </a:lnTo>
                <a:lnTo>
                  <a:pt x="1398536" y="555586"/>
                </a:lnTo>
                <a:lnTo>
                  <a:pt x="1399400" y="555294"/>
                </a:lnTo>
                <a:lnTo>
                  <a:pt x="1465376" y="514642"/>
                </a:lnTo>
                <a:lnTo>
                  <a:pt x="1466303" y="510730"/>
                </a:lnTo>
                <a:close/>
              </a:path>
              <a:path w="1482725" h="868044">
                <a:moveTo>
                  <a:pt x="1482725" y="651738"/>
                </a:moveTo>
                <a:lnTo>
                  <a:pt x="1481874" y="644766"/>
                </a:lnTo>
                <a:lnTo>
                  <a:pt x="1478699" y="642289"/>
                </a:lnTo>
                <a:lnTo>
                  <a:pt x="1475219" y="642721"/>
                </a:lnTo>
                <a:lnTo>
                  <a:pt x="1405839" y="651243"/>
                </a:lnTo>
                <a:lnTo>
                  <a:pt x="1403362" y="654405"/>
                </a:lnTo>
                <a:lnTo>
                  <a:pt x="1404226" y="661377"/>
                </a:lnTo>
                <a:lnTo>
                  <a:pt x="1407388" y="663841"/>
                </a:lnTo>
                <a:lnTo>
                  <a:pt x="1480248" y="654900"/>
                </a:lnTo>
                <a:lnTo>
                  <a:pt x="1482725" y="65173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1036" y="95017"/>
            <a:ext cx="172707" cy="6568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4008094" y="24231"/>
            <a:ext cx="3211195" cy="1038225"/>
          </a:xfrm>
          <a:custGeom>
            <a:avLst/>
            <a:gdLst/>
            <a:ahLst/>
            <a:cxnLst/>
            <a:rect l="l" t="t" r="r" b="b"/>
            <a:pathLst>
              <a:path w="3211194" h="1038225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3211194" h="1038225">
                <a:moveTo>
                  <a:pt x="118922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22" y="108750"/>
                </a:lnTo>
                <a:close/>
              </a:path>
              <a:path w="3211194" h="1038225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3211194" h="1038225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  <a:path w="3211194" h="1038225">
                <a:moveTo>
                  <a:pt x="2889250" y="656501"/>
                </a:moveTo>
                <a:lnTo>
                  <a:pt x="2884919" y="621169"/>
                </a:lnTo>
                <a:lnTo>
                  <a:pt x="2881744" y="618705"/>
                </a:lnTo>
                <a:lnTo>
                  <a:pt x="2874784" y="619556"/>
                </a:lnTo>
                <a:lnTo>
                  <a:pt x="2872308" y="622719"/>
                </a:lnTo>
                <a:lnTo>
                  <a:pt x="2876651" y="658050"/>
                </a:lnTo>
                <a:lnTo>
                  <a:pt x="2879814" y="660527"/>
                </a:lnTo>
                <a:lnTo>
                  <a:pt x="2883293" y="660095"/>
                </a:lnTo>
                <a:lnTo>
                  <a:pt x="2886773" y="659663"/>
                </a:lnTo>
                <a:lnTo>
                  <a:pt x="2889250" y="656501"/>
                </a:lnTo>
                <a:close/>
              </a:path>
              <a:path w="3211194" h="1038225">
                <a:moveTo>
                  <a:pt x="3018675" y="798995"/>
                </a:moveTo>
                <a:lnTo>
                  <a:pt x="3007233" y="797966"/>
                </a:lnTo>
                <a:lnTo>
                  <a:pt x="2984843" y="798995"/>
                </a:lnTo>
                <a:lnTo>
                  <a:pt x="3018675" y="798995"/>
                </a:lnTo>
                <a:close/>
              </a:path>
              <a:path w="3211194" h="1038225">
                <a:moveTo>
                  <a:pt x="3049701" y="636803"/>
                </a:moveTo>
                <a:lnTo>
                  <a:pt x="3045371" y="601472"/>
                </a:lnTo>
                <a:lnTo>
                  <a:pt x="3042196" y="598995"/>
                </a:lnTo>
                <a:lnTo>
                  <a:pt x="3038716" y="599427"/>
                </a:lnTo>
                <a:lnTo>
                  <a:pt x="3035236" y="599859"/>
                </a:lnTo>
                <a:lnTo>
                  <a:pt x="3032760" y="603021"/>
                </a:lnTo>
                <a:lnTo>
                  <a:pt x="3037103" y="638352"/>
                </a:lnTo>
                <a:lnTo>
                  <a:pt x="3040265" y="640829"/>
                </a:lnTo>
                <a:lnTo>
                  <a:pt x="3047225" y="639965"/>
                </a:lnTo>
                <a:lnTo>
                  <a:pt x="3049701" y="636803"/>
                </a:lnTo>
                <a:close/>
              </a:path>
              <a:path w="3211194" h="1038225">
                <a:moveTo>
                  <a:pt x="3211093" y="591083"/>
                </a:moveTo>
                <a:lnTo>
                  <a:pt x="3209760" y="523798"/>
                </a:lnTo>
                <a:lnTo>
                  <a:pt x="3200946" y="489813"/>
                </a:lnTo>
                <a:lnTo>
                  <a:pt x="3198076" y="485279"/>
                </a:lnTo>
                <a:lnTo>
                  <a:pt x="3198076" y="592683"/>
                </a:lnTo>
                <a:lnTo>
                  <a:pt x="3187674" y="651548"/>
                </a:lnTo>
                <a:lnTo>
                  <a:pt x="3172168" y="698436"/>
                </a:lnTo>
                <a:lnTo>
                  <a:pt x="3157778" y="729957"/>
                </a:lnTo>
                <a:lnTo>
                  <a:pt x="3153333" y="740435"/>
                </a:lnTo>
                <a:lnTo>
                  <a:pt x="3150527" y="751446"/>
                </a:lnTo>
                <a:lnTo>
                  <a:pt x="3149396" y="762825"/>
                </a:lnTo>
                <a:lnTo>
                  <a:pt x="3149968" y="774433"/>
                </a:lnTo>
                <a:lnTo>
                  <a:pt x="3154845" y="814108"/>
                </a:lnTo>
                <a:lnTo>
                  <a:pt x="3157283" y="864463"/>
                </a:lnTo>
                <a:lnTo>
                  <a:pt x="3153803" y="908481"/>
                </a:lnTo>
                <a:lnTo>
                  <a:pt x="3141865" y="967206"/>
                </a:lnTo>
                <a:lnTo>
                  <a:pt x="3116199" y="995654"/>
                </a:lnTo>
                <a:lnTo>
                  <a:pt x="3093897" y="1004201"/>
                </a:lnTo>
                <a:lnTo>
                  <a:pt x="3086303" y="1003731"/>
                </a:lnTo>
                <a:lnTo>
                  <a:pt x="3082201" y="1000125"/>
                </a:lnTo>
                <a:lnTo>
                  <a:pt x="3077629" y="990041"/>
                </a:lnTo>
                <a:lnTo>
                  <a:pt x="3076003" y="973124"/>
                </a:lnTo>
                <a:lnTo>
                  <a:pt x="3076283" y="952512"/>
                </a:lnTo>
                <a:lnTo>
                  <a:pt x="3077489" y="930503"/>
                </a:lnTo>
                <a:lnTo>
                  <a:pt x="3078302" y="916266"/>
                </a:lnTo>
                <a:lnTo>
                  <a:pt x="3078759" y="905141"/>
                </a:lnTo>
                <a:lnTo>
                  <a:pt x="3078886" y="895121"/>
                </a:lnTo>
                <a:lnTo>
                  <a:pt x="3078810" y="887615"/>
                </a:lnTo>
                <a:lnTo>
                  <a:pt x="3078061" y="876769"/>
                </a:lnTo>
                <a:lnTo>
                  <a:pt x="3077667" y="873582"/>
                </a:lnTo>
                <a:lnTo>
                  <a:pt x="3077095" y="868172"/>
                </a:lnTo>
                <a:lnTo>
                  <a:pt x="3065488" y="823544"/>
                </a:lnTo>
                <a:lnTo>
                  <a:pt x="3053245" y="810628"/>
                </a:lnTo>
                <a:lnTo>
                  <a:pt x="3042221" y="804202"/>
                </a:lnTo>
                <a:lnTo>
                  <a:pt x="3026410" y="799693"/>
                </a:lnTo>
                <a:lnTo>
                  <a:pt x="3018815" y="799007"/>
                </a:lnTo>
                <a:lnTo>
                  <a:pt x="2984843" y="799007"/>
                </a:lnTo>
                <a:lnTo>
                  <a:pt x="2984576" y="799007"/>
                </a:lnTo>
                <a:lnTo>
                  <a:pt x="2984157" y="799007"/>
                </a:lnTo>
                <a:lnTo>
                  <a:pt x="2978061" y="799731"/>
                </a:lnTo>
                <a:lnTo>
                  <a:pt x="2977438" y="799884"/>
                </a:lnTo>
                <a:lnTo>
                  <a:pt x="2955201" y="804354"/>
                </a:lnTo>
                <a:lnTo>
                  <a:pt x="2912351" y="829005"/>
                </a:lnTo>
                <a:lnTo>
                  <a:pt x="2902140" y="858520"/>
                </a:lnTo>
                <a:lnTo>
                  <a:pt x="2902534" y="874115"/>
                </a:lnTo>
                <a:lnTo>
                  <a:pt x="2904426" y="889558"/>
                </a:lnTo>
                <a:lnTo>
                  <a:pt x="2905214" y="895121"/>
                </a:lnTo>
                <a:lnTo>
                  <a:pt x="2905556" y="897953"/>
                </a:lnTo>
                <a:lnTo>
                  <a:pt x="2907652" y="909802"/>
                </a:lnTo>
                <a:lnTo>
                  <a:pt x="2910916" y="922870"/>
                </a:lnTo>
                <a:lnTo>
                  <a:pt x="2914954" y="936663"/>
                </a:lnTo>
                <a:lnTo>
                  <a:pt x="2919323" y="950696"/>
                </a:lnTo>
                <a:lnTo>
                  <a:pt x="2925584" y="971016"/>
                </a:lnTo>
                <a:lnTo>
                  <a:pt x="2930842" y="990955"/>
                </a:lnTo>
                <a:lnTo>
                  <a:pt x="2933357" y="1007757"/>
                </a:lnTo>
                <a:lnTo>
                  <a:pt x="2931363" y="1018654"/>
                </a:lnTo>
                <a:lnTo>
                  <a:pt x="2928251" y="1023137"/>
                </a:lnTo>
                <a:lnTo>
                  <a:pt x="2920987" y="1025436"/>
                </a:lnTo>
                <a:lnTo>
                  <a:pt x="2911424" y="1024940"/>
                </a:lnTo>
                <a:lnTo>
                  <a:pt x="2872854" y="1009865"/>
                </a:lnTo>
                <a:lnTo>
                  <a:pt x="2839732" y="947013"/>
                </a:lnTo>
                <a:lnTo>
                  <a:pt x="2825699" y="905141"/>
                </a:lnTo>
                <a:lnTo>
                  <a:pt x="2815894" y="855726"/>
                </a:lnTo>
                <a:lnTo>
                  <a:pt x="2811526" y="820204"/>
                </a:lnTo>
                <a:lnTo>
                  <a:pt x="2808909" y="807021"/>
                </a:lnTo>
                <a:lnTo>
                  <a:pt x="2804401" y="794435"/>
                </a:lnTo>
                <a:lnTo>
                  <a:pt x="2798089" y="782624"/>
                </a:lnTo>
                <a:lnTo>
                  <a:pt x="2790037" y="771753"/>
                </a:lnTo>
                <a:lnTo>
                  <a:pt x="2766834" y="741832"/>
                </a:lnTo>
                <a:lnTo>
                  <a:pt x="2741409" y="700100"/>
                </a:lnTo>
                <a:lnTo>
                  <a:pt x="2719032" y="647700"/>
                </a:lnTo>
                <a:lnTo>
                  <a:pt x="2704973" y="585774"/>
                </a:lnTo>
                <a:lnTo>
                  <a:pt x="2704465" y="559765"/>
                </a:lnTo>
                <a:lnTo>
                  <a:pt x="2709811" y="537679"/>
                </a:lnTo>
                <a:lnTo>
                  <a:pt x="2737916" y="505625"/>
                </a:lnTo>
                <a:lnTo>
                  <a:pt x="2783141" y="491197"/>
                </a:lnTo>
                <a:lnTo>
                  <a:pt x="2808325" y="489978"/>
                </a:lnTo>
                <a:lnTo>
                  <a:pt x="2831452" y="491845"/>
                </a:lnTo>
                <a:lnTo>
                  <a:pt x="2850438" y="495757"/>
                </a:lnTo>
                <a:lnTo>
                  <a:pt x="2863138" y="500608"/>
                </a:lnTo>
                <a:lnTo>
                  <a:pt x="2876448" y="522071"/>
                </a:lnTo>
                <a:lnTo>
                  <a:pt x="2903296" y="537337"/>
                </a:lnTo>
                <a:lnTo>
                  <a:pt x="2940456" y="545134"/>
                </a:lnTo>
                <a:lnTo>
                  <a:pt x="2984639" y="544195"/>
                </a:lnTo>
                <a:lnTo>
                  <a:pt x="2988119" y="543763"/>
                </a:lnTo>
                <a:lnTo>
                  <a:pt x="2990596" y="540600"/>
                </a:lnTo>
                <a:lnTo>
                  <a:pt x="2989745" y="533628"/>
                </a:lnTo>
                <a:lnTo>
                  <a:pt x="2988894" y="532968"/>
                </a:lnTo>
                <a:lnTo>
                  <a:pt x="2986570" y="531152"/>
                </a:lnTo>
                <a:lnTo>
                  <a:pt x="2983090" y="531583"/>
                </a:lnTo>
                <a:lnTo>
                  <a:pt x="2950654" y="532968"/>
                </a:lnTo>
                <a:lnTo>
                  <a:pt x="2921635" y="529336"/>
                </a:lnTo>
                <a:lnTo>
                  <a:pt x="2898025" y="521360"/>
                </a:lnTo>
                <a:lnTo>
                  <a:pt x="2881807" y="509689"/>
                </a:lnTo>
                <a:lnTo>
                  <a:pt x="2898610" y="513842"/>
                </a:lnTo>
                <a:lnTo>
                  <a:pt x="2915348" y="515734"/>
                </a:lnTo>
                <a:lnTo>
                  <a:pt x="2930321" y="516089"/>
                </a:lnTo>
                <a:lnTo>
                  <a:pt x="2941828" y="515620"/>
                </a:lnTo>
                <a:lnTo>
                  <a:pt x="2942298" y="515683"/>
                </a:lnTo>
                <a:lnTo>
                  <a:pt x="2950349" y="514565"/>
                </a:lnTo>
                <a:lnTo>
                  <a:pt x="2965437" y="511340"/>
                </a:lnTo>
                <a:lnTo>
                  <a:pt x="2970758" y="509689"/>
                </a:lnTo>
                <a:lnTo>
                  <a:pt x="2984893" y="505320"/>
                </a:lnTo>
                <a:lnTo>
                  <a:pt x="2989046" y="503351"/>
                </a:lnTo>
                <a:lnTo>
                  <a:pt x="3004858" y="495896"/>
                </a:lnTo>
                <a:lnTo>
                  <a:pt x="3021469" y="482434"/>
                </a:lnTo>
                <a:lnTo>
                  <a:pt x="3038932" y="470585"/>
                </a:lnTo>
                <a:lnTo>
                  <a:pt x="3069793" y="458495"/>
                </a:lnTo>
                <a:lnTo>
                  <a:pt x="3107575" y="451637"/>
                </a:lnTo>
                <a:lnTo>
                  <a:pt x="3145790" y="455536"/>
                </a:lnTo>
                <a:lnTo>
                  <a:pt x="3180829" y="479844"/>
                </a:lnTo>
                <a:lnTo>
                  <a:pt x="3197161" y="525348"/>
                </a:lnTo>
                <a:lnTo>
                  <a:pt x="3198076" y="592683"/>
                </a:lnTo>
                <a:lnTo>
                  <a:pt x="3198076" y="485279"/>
                </a:lnTo>
                <a:lnTo>
                  <a:pt x="3168180" y="451637"/>
                </a:lnTo>
                <a:lnTo>
                  <a:pt x="3107486" y="438873"/>
                </a:lnTo>
                <a:lnTo>
                  <a:pt x="3066173" y="446201"/>
                </a:lnTo>
                <a:lnTo>
                  <a:pt x="3032125" y="459803"/>
                </a:lnTo>
                <a:lnTo>
                  <a:pt x="3011894" y="474103"/>
                </a:lnTo>
                <a:lnTo>
                  <a:pt x="2995688" y="486562"/>
                </a:lnTo>
                <a:lnTo>
                  <a:pt x="2975800" y="495071"/>
                </a:lnTo>
                <a:lnTo>
                  <a:pt x="2957030" y="500253"/>
                </a:lnTo>
                <a:lnTo>
                  <a:pt x="2944520" y="502653"/>
                </a:lnTo>
                <a:lnTo>
                  <a:pt x="2931718" y="503351"/>
                </a:lnTo>
                <a:lnTo>
                  <a:pt x="2912376" y="502856"/>
                </a:lnTo>
                <a:lnTo>
                  <a:pt x="2891053" y="499402"/>
                </a:lnTo>
                <a:lnTo>
                  <a:pt x="2872270" y="491197"/>
                </a:lnTo>
                <a:lnTo>
                  <a:pt x="2869120" y="489978"/>
                </a:lnTo>
                <a:lnTo>
                  <a:pt x="2849245" y="482244"/>
                </a:lnTo>
                <a:lnTo>
                  <a:pt x="2812910" y="477304"/>
                </a:lnTo>
                <a:lnTo>
                  <a:pt x="2771051" y="480187"/>
                </a:lnTo>
                <a:lnTo>
                  <a:pt x="2731363" y="494741"/>
                </a:lnTo>
                <a:lnTo>
                  <a:pt x="2701391" y="525907"/>
                </a:lnTo>
                <a:lnTo>
                  <a:pt x="2692362" y="587324"/>
                </a:lnTo>
                <a:lnTo>
                  <a:pt x="2706928" y="651548"/>
                </a:lnTo>
                <a:lnTo>
                  <a:pt x="2730093" y="705853"/>
                </a:lnTo>
                <a:lnTo>
                  <a:pt x="2756408" y="749071"/>
                </a:lnTo>
                <a:lnTo>
                  <a:pt x="2780411" y="780034"/>
                </a:lnTo>
                <a:lnTo>
                  <a:pt x="2787345" y="789406"/>
                </a:lnTo>
                <a:lnTo>
                  <a:pt x="2792793" y="799579"/>
                </a:lnTo>
                <a:lnTo>
                  <a:pt x="2796667" y="810412"/>
                </a:lnTo>
                <a:lnTo>
                  <a:pt x="2798927" y="821753"/>
                </a:lnTo>
                <a:lnTo>
                  <a:pt x="2803283" y="857275"/>
                </a:lnTo>
                <a:lnTo>
                  <a:pt x="2812097" y="903465"/>
                </a:lnTo>
                <a:lnTo>
                  <a:pt x="2825038" y="944168"/>
                </a:lnTo>
                <a:lnTo>
                  <a:pt x="2854363" y="1007224"/>
                </a:lnTo>
                <a:lnTo>
                  <a:pt x="2894977" y="1035037"/>
                </a:lnTo>
                <a:lnTo>
                  <a:pt x="2914154" y="1037805"/>
                </a:lnTo>
                <a:lnTo>
                  <a:pt x="2917355" y="1037704"/>
                </a:lnTo>
                <a:lnTo>
                  <a:pt x="2945930" y="1012266"/>
                </a:lnTo>
                <a:lnTo>
                  <a:pt x="2944457" y="993914"/>
                </a:lnTo>
                <a:lnTo>
                  <a:pt x="2939059" y="971778"/>
                </a:lnTo>
                <a:lnTo>
                  <a:pt x="2931439" y="946873"/>
                </a:lnTo>
                <a:lnTo>
                  <a:pt x="2927197" y="933259"/>
                </a:lnTo>
                <a:lnTo>
                  <a:pt x="2923286" y="919949"/>
                </a:lnTo>
                <a:lnTo>
                  <a:pt x="2920149" y="907491"/>
                </a:lnTo>
                <a:lnTo>
                  <a:pt x="2918168" y="896404"/>
                </a:lnTo>
                <a:lnTo>
                  <a:pt x="2917812" y="893508"/>
                </a:lnTo>
                <a:lnTo>
                  <a:pt x="2916986" y="887615"/>
                </a:lnTo>
                <a:lnTo>
                  <a:pt x="2915221" y="873582"/>
                </a:lnTo>
                <a:lnTo>
                  <a:pt x="2914726" y="860221"/>
                </a:lnTo>
                <a:lnTo>
                  <a:pt x="2916720" y="847839"/>
                </a:lnTo>
                <a:lnTo>
                  <a:pt x="2944545" y="821194"/>
                </a:lnTo>
                <a:lnTo>
                  <a:pt x="2982544" y="811999"/>
                </a:lnTo>
                <a:lnTo>
                  <a:pt x="3003880" y="810628"/>
                </a:lnTo>
                <a:lnTo>
                  <a:pt x="3021647" y="811733"/>
                </a:lnTo>
                <a:lnTo>
                  <a:pt x="3055099" y="830859"/>
                </a:lnTo>
                <a:lnTo>
                  <a:pt x="3064472" y="869505"/>
                </a:lnTo>
                <a:lnTo>
                  <a:pt x="3065094" y="875423"/>
                </a:lnTo>
                <a:lnTo>
                  <a:pt x="3065449" y="878319"/>
                </a:lnTo>
                <a:lnTo>
                  <a:pt x="3066084" y="887615"/>
                </a:lnTo>
                <a:lnTo>
                  <a:pt x="3066173" y="902169"/>
                </a:lnTo>
                <a:lnTo>
                  <a:pt x="3065576" y="916609"/>
                </a:lnTo>
                <a:lnTo>
                  <a:pt x="3064624" y="933259"/>
                </a:lnTo>
                <a:lnTo>
                  <a:pt x="3063392" y="956513"/>
                </a:lnTo>
                <a:lnTo>
                  <a:pt x="3066529" y="997458"/>
                </a:lnTo>
                <a:lnTo>
                  <a:pt x="3087992" y="1015695"/>
                </a:lnTo>
                <a:lnTo>
                  <a:pt x="3096920" y="1015657"/>
                </a:lnTo>
                <a:lnTo>
                  <a:pt x="3106775" y="1013561"/>
                </a:lnTo>
                <a:lnTo>
                  <a:pt x="3121469" y="1007224"/>
                </a:lnTo>
                <a:lnTo>
                  <a:pt x="3125825" y="1004201"/>
                </a:lnTo>
                <a:lnTo>
                  <a:pt x="3135630" y="997407"/>
                </a:lnTo>
                <a:lnTo>
                  <a:pt x="3161385" y="939469"/>
                </a:lnTo>
                <a:lnTo>
                  <a:pt x="3170047" y="860221"/>
                </a:lnTo>
                <a:lnTo>
                  <a:pt x="3169958" y="857275"/>
                </a:lnTo>
                <a:lnTo>
                  <a:pt x="3167443" y="812558"/>
                </a:lnTo>
                <a:lnTo>
                  <a:pt x="3162579" y="772883"/>
                </a:lnTo>
                <a:lnTo>
                  <a:pt x="3162096" y="763193"/>
                </a:lnTo>
                <a:lnTo>
                  <a:pt x="3163024" y="753694"/>
                </a:lnTo>
                <a:lnTo>
                  <a:pt x="3165348" y="744524"/>
                </a:lnTo>
                <a:lnTo>
                  <a:pt x="3169043" y="735812"/>
                </a:lnTo>
                <a:lnTo>
                  <a:pt x="3185528" y="699490"/>
                </a:lnTo>
                <a:lnTo>
                  <a:pt x="3201289" y="650455"/>
                </a:lnTo>
                <a:lnTo>
                  <a:pt x="3211093" y="591083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93181" y="721979"/>
            <a:ext cx="172186" cy="6837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848413" y="0"/>
            <a:ext cx="1483360" cy="868044"/>
          </a:xfrm>
          <a:custGeom>
            <a:avLst/>
            <a:gdLst/>
            <a:ahLst/>
            <a:cxnLst/>
            <a:rect l="l" t="t" r="r" b="b"/>
            <a:pathLst>
              <a:path w="1483360" h="868044">
                <a:moveTo>
                  <a:pt x="178866" y="0"/>
                </a:moveTo>
                <a:lnTo>
                  <a:pt x="166116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66" y="0"/>
                </a:lnTo>
                <a:close/>
              </a:path>
              <a:path w="1483360" h="868044">
                <a:moveTo>
                  <a:pt x="339940" y="13703"/>
                </a:moveTo>
                <a:lnTo>
                  <a:pt x="337350" y="10629"/>
                </a:lnTo>
                <a:lnTo>
                  <a:pt x="333857" y="10325"/>
                </a:lnTo>
                <a:lnTo>
                  <a:pt x="330365" y="10020"/>
                </a:lnTo>
                <a:lnTo>
                  <a:pt x="327279" y="12598"/>
                </a:lnTo>
                <a:lnTo>
                  <a:pt x="324180" y="48056"/>
                </a:lnTo>
                <a:lnTo>
                  <a:pt x="326758" y="51142"/>
                </a:lnTo>
                <a:lnTo>
                  <a:pt x="333756" y="51752"/>
                </a:lnTo>
                <a:lnTo>
                  <a:pt x="336829" y="49161"/>
                </a:lnTo>
                <a:lnTo>
                  <a:pt x="339940" y="13703"/>
                </a:lnTo>
                <a:close/>
              </a:path>
              <a:path w="1483360" h="868044">
                <a:moveTo>
                  <a:pt x="511492" y="0"/>
                </a:moveTo>
                <a:lnTo>
                  <a:pt x="498449" y="0"/>
                </a:lnTo>
                <a:lnTo>
                  <a:pt x="491134" y="36868"/>
                </a:lnTo>
                <a:lnTo>
                  <a:pt x="468718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48" y="172085"/>
                </a:lnTo>
                <a:lnTo>
                  <a:pt x="411619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28" y="294220"/>
                </a:lnTo>
                <a:lnTo>
                  <a:pt x="382168" y="336550"/>
                </a:lnTo>
                <a:lnTo>
                  <a:pt x="358292" y="391528"/>
                </a:lnTo>
                <a:lnTo>
                  <a:pt x="327266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15" y="400494"/>
                </a:lnTo>
                <a:lnTo>
                  <a:pt x="292633" y="383616"/>
                </a:lnTo>
                <a:lnTo>
                  <a:pt x="297192" y="363499"/>
                </a:lnTo>
                <a:lnTo>
                  <a:pt x="302742" y="342988"/>
                </a:lnTo>
                <a:lnTo>
                  <a:pt x="306628" y="328803"/>
                </a:lnTo>
                <a:lnTo>
                  <a:pt x="310184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47" y="286664"/>
                </a:lnTo>
                <a:lnTo>
                  <a:pt x="315531" y="281190"/>
                </a:lnTo>
                <a:lnTo>
                  <a:pt x="316776" y="266915"/>
                </a:lnTo>
                <a:lnTo>
                  <a:pt x="316712" y="250266"/>
                </a:lnTo>
                <a:lnTo>
                  <a:pt x="313448" y="235115"/>
                </a:lnTo>
                <a:lnTo>
                  <a:pt x="284492" y="205943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19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209562" y="193408"/>
                </a:lnTo>
                <a:lnTo>
                  <a:pt x="190461" y="195808"/>
                </a:lnTo>
                <a:lnTo>
                  <a:pt x="152285" y="220941"/>
                </a:lnTo>
                <a:lnTo>
                  <a:pt x="142214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85" y="288683"/>
                </a:lnTo>
                <a:lnTo>
                  <a:pt x="141605" y="300126"/>
                </a:lnTo>
                <a:lnTo>
                  <a:pt x="142722" y="314871"/>
                </a:lnTo>
                <a:lnTo>
                  <a:pt x="144056" y="329095"/>
                </a:lnTo>
                <a:lnTo>
                  <a:pt x="145948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41" y="308940"/>
                </a:lnTo>
                <a:lnTo>
                  <a:pt x="62014" y="265861"/>
                </a:lnTo>
                <a:lnTo>
                  <a:pt x="62128" y="250266"/>
                </a:lnTo>
                <a:lnTo>
                  <a:pt x="62522" y="220941"/>
                </a:lnTo>
                <a:lnTo>
                  <a:pt x="62623" y="214439"/>
                </a:lnTo>
                <a:lnTo>
                  <a:pt x="65735" y="179057"/>
                </a:lnTo>
                <a:lnTo>
                  <a:pt x="65913" y="165608"/>
                </a:lnTo>
                <a:lnTo>
                  <a:pt x="64122" y="152361"/>
                </a:lnTo>
                <a:lnTo>
                  <a:pt x="60401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10" y="46990"/>
                </a:lnTo>
                <a:lnTo>
                  <a:pt x="12877" y="0"/>
                </a:lnTo>
                <a:lnTo>
                  <a:pt x="0" y="0"/>
                </a:lnTo>
                <a:lnTo>
                  <a:pt x="9855" y="50253"/>
                </a:lnTo>
                <a:lnTo>
                  <a:pt x="26593" y="98005"/>
                </a:lnTo>
                <a:lnTo>
                  <a:pt x="43649" y="133286"/>
                </a:lnTo>
                <a:lnTo>
                  <a:pt x="48475" y="143891"/>
                </a:lnTo>
                <a:lnTo>
                  <a:pt x="51689" y="154965"/>
                </a:lnTo>
                <a:lnTo>
                  <a:pt x="53124" y="165608"/>
                </a:lnTo>
                <a:lnTo>
                  <a:pt x="53174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71" y="260591"/>
                </a:lnTo>
                <a:lnTo>
                  <a:pt x="53162" y="303110"/>
                </a:lnTo>
                <a:lnTo>
                  <a:pt x="68745" y="370890"/>
                </a:lnTo>
                <a:lnTo>
                  <a:pt x="102692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22" y="402551"/>
                </a:lnTo>
                <a:lnTo>
                  <a:pt x="157264" y="394855"/>
                </a:lnTo>
                <a:lnTo>
                  <a:pt x="159639" y="376593"/>
                </a:lnTo>
                <a:lnTo>
                  <a:pt x="158965" y="353822"/>
                </a:lnTo>
                <a:lnTo>
                  <a:pt x="156692" y="327888"/>
                </a:lnTo>
                <a:lnTo>
                  <a:pt x="155359" y="313677"/>
                </a:lnTo>
                <a:lnTo>
                  <a:pt x="154305" y="299834"/>
                </a:lnTo>
                <a:lnTo>
                  <a:pt x="153924" y="289801"/>
                </a:lnTo>
                <a:lnTo>
                  <a:pt x="153860" y="285775"/>
                </a:lnTo>
                <a:lnTo>
                  <a:pt x="154190" y="275755"/>
                </a:lnTo>
                <a:lnTo>
                  <a:pt x="154520" y="271805"/>
                </a:lnTo>
                <a:lnTo>
                  <a:pt x="155028" y="265074"/>
                </a:lnTo>
                <a:lnTo>
                  <a:pt x="170764" y="218274"/>
                </a:lnTo>
                <a:lnTo>
                  <a:pt x="213347" y="205943"/>
                </a:lnTo>
                <a:lnTo>
                  <a:pt x="234721" y="206578"/>
                </a:lnTo>
                <a:lnTo>
                  <a:pt x="273024" y="214439"/>
                </a:lnTo>
                <a:lnTo>
                  <a:pt x="301777" y="240106"/>
                </a:lnTo>
                <a:lnTo>
                  <a:pt x="304190" y="252399"/>
                </a:lnTo>
                <a:lnTo>
                  <a:pt x="304177" y="260591"/>
                </a:lnTo>
                <a:lnTo>
                  <a:pt x="304063" y="266915"/>
                </a:lnTo>
                <a:lnTo>
                  <a:pt x="302895" y="279869"/>
                </a:lnTo>
                <a:lnTo>
                  <a:pt x="302171" y="287007"/>
                </a:lnTo>
                <a:lnTo>
                  <a:pt x="302018" y="288683"/>
                </a:lnTo>
                <a:lnTo>
                  <a:pt x="300431" y="299834"/>
                </a:lnTo>
                <a:lnTo>
                  <a:pt x="297713" y="312407"/>
                </a:lnTo>
                <a:lnTo>
                  <a:pt x="294271" y="325843"/>
                </a:lnTo>
                <a:lnTo>
                  <a:pt x="290499" y="339598"/>
                </a:lnTo>
                <a:lnTo>
                  <a:pt x="283756" y="364744"/>
                </a:lnTo>
                <a:lnTo>
                  <a:pt x="279196" y="386842"/>
                </a:lnTo>
                <a:lnTo>
                  <a:pt x="279107" y="387819"/>
                </a:lnTo>
                <a:lnTo>
                  <a:pt x="278307" y="405447"/>
                </a:lnTo>
                <a:lnTo>
                  <a:pt x="282892" y="418871"/>
                </a:lnTo>
                <a:lnTo>
                  <a:pt x="288328" y="424154"/>
                </a:lnTo>
                <a:lnTo>
                  <a:pt x="295503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09" y="419760"/>
                </a:lnTo>
                <a:lnTo>
                  <a:pt x="348767" y="417741"/>
                </a:lnTo>
                <a:lnTo>
                  <a:pt x="359841" y="409917"/>
                </a:lnTo>
                <a:lnTo>
                  <a:pt x="383146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84" y="196164"/>
                </a:lnTo>
                <a:lnTo>
                  <a:pt x="423367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53" y="138734"/>
                </a:lnTo>
                <a:lnTo>
                  <a:pt x="482269" y="94030"/>
                </a:lnTo>
                <a:lnTo>
                  <a:pt x="504202" y="37998"/>
                </a:lnTo>
                <a:lnTo>
                  <a:pt x="511492" y="0"/>
                </a:lnTo>
                <a:close/>
              </a:path>
              <a:path w="1483360" h="868044">
                <a:moveTo>
                  <a:pt x="829881" y="618477"/>
                </a:moveTo>
                <a:lnTo>
                  <a:pt x="828040" y="614908"/>
                </a:lnTo>
                <a:lnTo>
                  <a:pt x="751725" y="590651"/>
                </a:lnTo>
                <a:lnTo>
                  <a:pt x="748182" y="592480"/>
                </a:lnTo>
                <a:lnTo>
                  <a:pt x="746048" y="599173"/>
                </a:lnTo>
                <a:lnTo>
                  <a:pt x="747890" y="602742"/>
                </a:lnTo>
                <a:lnTo>
                  <a:pt x="751230" y="603808"/>
                </a:lnTo>
                <a:lnTo>
                  <a:pt x="821740" y="626237"/>
                </a:lnTo>
                <a:lnTo>
                  <a:pt x="822655" y="626313"/>
                </a:lnTo>
                <a:lnTo>
                  <a:pt x="825931" y="625906"/>
                </a:lnTo>
                <a:lnTo>
                  <a:pt x="828040" y="624268"/>
                </a:lnTo>
                <a:lnTo>
                  <a:pt x="829881" y="618477"/>
                </a:lnTo>
                <a:close/>
              </a:path>
              <a:path w="1483360" h="868044">
                <a:moveTo>
                  <a:pt x="842733" y="730313"/>
                </a:moveTo>
                <a:lnTo>
                  <a:pt x="841870" y="723341"/>
                </a:lnTo>
                <a:lnTo>
                  <a:pt x="838708" y="720877"/>
                </a:lnTo>
                <a:lnTo>
                  <a:pt x="765848" y="729818"/>
                </a:lnTo>
                <a:lnTo>
                  <a:pt x="763371" y="732980"/>
                </a:lnTo>
                <a:lnTo>
                  <a:pt x="764235" y="739952"/>
                </a:lnTo>
                <a:lnTo>
                  <a:pt x="767397" y="742429"/>
                </a:lnTo>
                <a:lnTo>
                  <a:pt x="770877" y="741997"/>
                </a:lnTo>
                <a:lnTo>
                  <a:pt x="840257" y="733475"/>
                </a:lnTo>
                <a:lnTo>
                  <a:pt x="842733" y="730313"/>
                </a:lnTo>
                <a:close/>
              </a:path>
              <a:path w="1483360" h="868044">
                <a:moveTo>
                  <a:pt x="901166" y="812241"/>
                </a:moveTo>
                <a:lnTo>
                  <a:pt x="896493" y="806983"/>
                </a:lnTo>
                <a:lnTo>
                  <a:pt x="892479" y="806780"/>
                </a:lnTo>
                <a:lnTo>
                  <a:pt x="833920" y="858862"/>
                </a:lnTo>
                <a:lnTo>
                  <a:pt x="833691" y="862876"/>
                </a:lnTo>
                <a:lnTo>
                  <a:pt x="836028" y="865492"/>
                </a:lnTo>
                <a:lnTo>
                  <a:pt x="837463" y="867117"/>
                </a:lnTo>
                <a:lnTo>
                  <a:pt x="839546" y="867816"/>
                </a:lnTo>
                <a:lnTo>
                  <a:pt x="842784" y="867422"/>
                </a:lnTo>
                <a:lnTo>
                  <a:pt x="843991" y="866902"/>
                </a:lnTo>
                <a:lnTo>
                  <a:pt x="900925" y="816254"/>
                </a:lnTo>
                <a:lnTo>
                  <a:pt x="901166" y="812241"/>
                </a:lnTo>
                <a:close/>
              </a:path>
              <a:path w="1483360" h="868044">
                <a:moveTo>
                  <a:pt x="1445056" y="787806"/>
                </a:moveTo>
                <a:lnTo>
                  <a:pt x="1443863" y="783971"/>
                </a:lnTo>
                <a:lnTo>
                  <a:pt x="1377543" y="749223"/>
                </a:lnTo>
                <a:lnTo>
                  <a:pt x="1374444" y="747598"/>
                </a:lnTo>
                <a:lnTo>
                  <a:pt x="1370596" y="748779"/>
                </a:lnTo>
                <a:lnTo>
                  <a:pt x="1367345" y="755002"/>
                </a:lnTo>
                <a:lnTo>
                  <a:pt x="1368539" y="758850"/>
                </a:lnTo>
                <a:lnTo>
                  <a:pt x="1436052" y="794219"/>
                </a:lnTo>
                <a:lnTo>
                  <a:pt x="1437335" y="794423"/>
                </a:lnTo>
                <a:lnTo>
                  <a:pt x="1440573" y="794029"/>
                </a:lnTo>
                <a:lnTo>
                  <a:pt x="1442427" y="792835"/>
                </a:lnTo>
                <a:lnTo>
                  <a:pt x="1445056" y="787806"/>
                </a:lnTo>
                <a:close/>
              </a:path>
              <a:path w="1483360" h="868044">
                <a:moveTo>
                  <a:pt x="1466303" y="510730"/>
                </a:moveTo>
                <a:lnTo>
                  <a:pt x="1462620" y="504736"/>
                </a:lnTo>
                <a:lnTo>
                  <a:pt x="1458722" y="503821"/>
                </a:lnTo>
                <a:lnTo>
                  <a:pt x="1390548" y="545833"/>
                </a:lnTo>
                <a:lnTo>
                  <a:pt x="1389634" y="549744"/>
                </a:lnTo>
                <a:lnTo>
                  <a:pt x="1391475" y="552729"/>
                </a:lnTo>
                <a:lnTo>
                  <a:pt x="1392821" y="554913"/>
                </a:lnTo>
                <a:lnTo>
                  <a:pt x="1395260" y="555993"/>
                </a:lnTo>
                <a:lnTo>
                  <a:pt x="1398536" y="555586"/>
                </a:lnTo>
                <a:lnTo>
                  <a:pt x="1399400" y="555294"/>
                </a:lnTo>
                <a:lnTo>
                  <a:pt x="1465376" y="514642"/>
                </a:lnTo>
                <a:lnTo>
                  <a:pt x="1466303" y="510730"/>
                </a:lnTo>
                <a:close/>
              </a:path>
              <a:path w="1483360" h="868044">
                <a:moveTo>
                  <a:pt x="1482737" y="651738"/>
                </a:moveTo>
                <a:lnTo>
                  <a:pt x="1481874" y="644766"/>
                </a:lnTo>
                <a:lnTo>
                  <a:pt x="1478711" y="642289"/>
                </a:lnTo>
                <a:lnTo>
                  <a:pt x="1475232" y="642721"/>
                </a:lnTo>
                <a:lnTo>
                  <a:pt x="1405851" y="651243"/>
                </a:lnTo>
                <a:lnTo>
                  <a:pt x="1403375" y="654405"/>
                </a:lnTo>
                <a:lnTo>
                  <a:pt x="1404239" y="661377"/>
                </a:lnTo>
                <a:lnTo>
                  <a:pt x="1407401" y="663841"/>
                </a:lnTo>
                <a:lnTo>
                  <a:pt x="1480261" y="654900"/>
                </a:lnTo>
                <a:lnTo>
                  <a:pt x="1482737" y="65173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06344" y="95017"/>
            <a:ext cx="172707" cy="6568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5733402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5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5" h="203200">
                <a:moveTo>
                  <a:pt x="118922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22" y="108750"/>
                </a:lnTo>
                <a:close/>
              </a:path>
              <a:path w="721995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5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524533" y="349744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4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4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4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4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13" y="384670"/>
                </a:lnTo>
                <a:lnTo>
                  <a:pt x="360870" y="371754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58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51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81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79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73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54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70" y="43370"/>
                </a:lnTo>
                <a:lnTo>
                  <a:pt x="120548" y="38430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18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37629" y="597281"/>
                </a:lnTo>
                <a:lnTo>
                  <a:pt x="245084" y="593331"/>
                </a:lnTo>
                <a:lnTo>
                  <a:pt x="249453" y="586968"/>
                </a:lnTo>
                <a:lnTo>
                  <a:pt x="249567" y="586562"/>
                </a:lnTo>
                <a:lnTo>
                  <a:pt x="253568" y="573392"/>
                </a:lnTo>
                <a:lnTo>
                  <a:pt x="252082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14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17254" y="608619"/>
            <a:ext cx="172186" cy="68376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18539" y="390473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90">
                <a:moveTo>
                  <a:pt x="83832" y="114642"/>
                </a:moveTo>
                <a:lnTo>
                  <a:pt x="81991" y="111074"/>
                </a:lnTo>
                <a:lnTo>
                  <a:pt x="5676" y="86817"/>
                </a:lnTo>
                <a:lnTo>
                  <a:pt x="2133" y="88646"/>
                </a:lnTo>
                <a:lnTo>
                  <a:pt x="0" y="95338"/>
                </a:lnTo>
                <a:lnTo>
                  <a:pt x="1841" y="98907"/>
                </a:lnTo>
                <a:lnTo>
                  <a:pt x="5181" y="99974"/>
                </a:lnTo>
                <a:lnTo>
                  <a:pt x="75692" y="122402"/>
                </a:lnTo>
                <a:lnTo>
                  <a:pt x="76606" y="122478"/>
                </a:lnTo>
                <a:lnTo>
                  <a:pt x="79883" y="122072"/>
                </a:lnTo>
                <a:lnTo>
                  <a:pt x="81991" y="120434"/>
                </a:lnTo>
                <a:lnTo>
                  <a:pt x="83832" y="114642"/>
                </a:lnTo>
                <a:close/>
              </a:path>
              <a:path w="737235" h="364490">
                <a:moveTo>
                  <a:pt x="96685" y="226479"/>
                </a:moveTo>
                <a:lnTo>
                  <a:pt x="95821" y="219506"/>
                </a:lnTo>
                <a:lnTo>
                  <a:pt x="92659" y="217043"/>
                </a:lnTo>
                <a:lnTo>
                  <a:pt x="19799" y="225983"/>
                </a:lnTo>
                <a:lnTo>
                  <a:pt x="17322" y="229146"/>
                </a:lnTo>
                <a:lnTo>
                  <a:pt x="18173" y="236118"/>
                </a:lnTo>
                <a:lnTo>
                  <a:pt x="21348" y="238594"/>
                </a:lnTo>
                <a:lnTo>
                  <a:pt x="24828" y="238163"/>
                </a:lnTo>
                <a:lnTo>
                  <a:pt x="94208" y="229641"/>
                </a:lnTo>
                <a:lnTo>
                  <a:pt x="96685" y="226479"/>
                </a:lnTo>
                <a:close/>
              </a:path>
              <a:path w="737235" h="364490">
                <a:moveTo>
                  <a:pt x="155117" y="308406"/>
                </a:moveTo>
                <a:lnTo>
                  <a:pt x="150444" y="303149"/>
                </a:lnTo>
                <a:lnTo>
                  <a:pt x="146431" y="302945"/>
                </a:lnTo>
                <a:lnTo>
                  <a:pt x="87884" y="355028"/>
                </a:lnTo>
                <a:lnTo>
                  <a:pt x="87642" y="359041"/>
                </a:lnTo>
                <a:lnTo>
                  <a:pt x="89979" y="361657"/>
                </a:lnTo>
                <a:lnTo>
                  <a:pt x="91414" y="363283"/>
                </a:lnTo>
                <a:lnTo>
                  <a:pt x="93497" y="363982"/>
                </a:lnTo>
                <a:lnTo>
                  <a:pt x="96735" y="363588"/>
                </a:lnTo>
                <a:lnTo>
                  <a:pt x="97942" y="363067"/>
                </a:lnTo>
                <a:lnTo>
                  <a:pt x="154889" y="312420"/>
                </a:lnTo>
                <a:lnTo>
                  <a:pt x="155117" y="308406"/>
                </a:lnTo>
                <a:close/>
              </a:path>
              <a:path w="737235" h="364490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90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90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007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72477" y="0"/>
            <a:ext cx="511809" cy="429895"/>
          </a:xfrm>
          <a:custGeom>
            <a:avLst/>
            <a:gdLst/>
            <a:ahLst/>
            <a:cxnLst/>
            <a:rect l="l" t="t" r="r" b="b"/>
            <a:pathLst>
              <a:path w="511809" h="429895">
                <a:moveTo>
                  <a:pt x="178879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79" y="0"/>
                </a:lnTo>
                <a:close/>
              </a:path>
              <a:path w="511809" h="429895">
                <a:moveTo>
                  <a:pt x="339953" y="13703"/>
                </a:moveTo>
                <a:lnTo>
                  <a:pt x="337362" y="10629"/>
                </a:lnTo>
                <a:lnTo>
                  <a:pt x="333870" y="10325"/>
                </a:lnTo>
                <a:lnTo>
                  <a:pt x="330377" y="10020"/>
                </a:lnTo>
                <a:lnTo>
                  <a:pt x="327291" y="12598"/>
                </a:lnTo>
                <a:lnTo>
                  <a:pt x="324192" y="48056"/>
                </a:lnTo>
                <a:lnTo>
                  <a:pt x="326771" y="51142"/>
                </a:lnTo>
                <a:lnTo>
                  <a:pt x="333768" y="51752"/>
                </a:lnTo>
                <a:lnTo>
                  <a:pt x="336842" y="49161"/>
                </a:lnTo>
                <a:lnTo>
                  <a:pt x="339953" y="13703"/>
                </a:lnTo>
                <a:close/>
              </a:path>
              <a:path w="511809" h="429895">
                <a:moveTo>
                  <a:pt x="511505" y="0"/>
                </a:moveTo>
                <a:lnTo>
                  <a:pt x="498449" y="0"/>
                </a:lnTo>
                <a:lnTo>
                  <a:pt x="491147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189" y="162775"/>
                </a:lnTo>
                <a:lnTo>
                  <a:pt x="416661" y="172085"/>
                </a:lnTo>
                <a:lnTo>
                  <a:pt x="411632" y="182257"/>
                </a:lnTo>
                <a:lnTo>
                  <a:pt x="408152" y="193167"/>
                </a:lnTo>
                <a:lnTo>
                  <a:pt x="406298" y="204647"/>
                </a:lnTo>
                <a:lnTo>
                  <a:pt x="402818" y="244462"/>
                </a:lnTo>
                <a:lnTo>
                  <a:pt x="394741" y="294220"/>
                </a:lnTo>
                <a:lnTo>
                  <a:pt x="382181" y="336550"/>
                </a:lnTo>
                <a:lnTo>
                  <a:pt x="358292" y="391528"/>
                </a:lnTo>
                <a:lnTo>
                  <a:pt x="327279" y="414007"/>
                </a:lnTo>
                <a:lnTo>
                  <a:pt x="303682" y="417741"/>
                </a:lnTo>
                <a:lnTo>
                  <a:pt x="296341" y="415696"/>
                </a:lnTo>
                <a:lnTo>
                  <a:pt x="293090" y="411314"/>
                </a:lnTo>
                <a:lnTo>
                  <a:pt x="290728" y="400494"/>
                </a:lnTo>
                <a:lnTo>
                  <a:pt x="292646" y="383616"/>
                </a:lnTo>
                <a:lnTo>
                  <a:pt x="297205" y="363499"/>
                </a:lnTo>
                <a:lnTo>
                  <a:pt x="302742" y="342988"/>
                </a:lnTo>
                <a:lnTo>
                  <a:pt x="306641" y="328803"/>
                </a:lnTo>
                <a:lnTo>
                  <a:pt x="310197" y="314871"/>
                </a:lnTo>
                <a:lnTo>
                  <a:pt x="313004" y="301701"/>
                </a:lnTo>
                <a:lnTo>
                  <a:pt x="314680" y="289801"/>
                </a:lnTo>
                <a:lnTo>
                  <a:pt x="314960" y="286664"/>
                </a:lnTo>
                <a:lnTo>
                  <a:pt x="315531" y="281190"/>
                </a:lnTo>
                <a:lnTo>
                  <a:pt x="316788" y="266915"/>
                </a:lnTo>
                <a:lnTo>
                  <a:pt x="316725" y="250266"/>
                </a:lnTo>
                <a:lnTo>
                  <a:pt x="313461" y="235115"/>
                </a:lnTo>
                <a:lnTo>
                  <a:pt x="305485" y="221132"/>
                </a:lnTo>
                <a:lnTo>
                  <a:pt x="294716" y="211353"/>
                </a:lnTo>
                <a:lnTo>
                  <a:pt x="284492" y="205943"/>
                </a:lnTo>
                <a:lnTo>
                  <a:pt x="280187" y="203657"/>
                </a:lnTo>
                <a:lnTo>
                  <a:pt x="261785" y="197980"/>
                </a:lnTo>
                <a:lnTo>
                  <a:pt x="239407" y="194297"/>
                </a:lnTo>
                <a:lnTo>
                  <a:pt x="239102" y="194221"/>
                </a:lnTo>
                <a:lnTo>
                  <a:pt x="238467" y="194144"/>
                </a:lnTo>
                <a:lnTo>
                  <a:pt x="233032" y="193662"/>
                </a:lnTo>
                <a:lnTo>
                  <a:pt x="232879" y="193649"/>
                </a:lnTo>
                <a:lnTo>
                  <a:pt x="232511" y="193662"/>
                </a:lnTo>
                <a:lnTo>
                  <a:pt x="232244" y="193662"/>
                </a:lnTo>
                <a:lnTo>
                  <a:pt x="190474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795" y="271805"/>
                </a:lnTo>
                <a:lnTo>
                  <a:pt x="141541" y="274650"/>
                </a:lnTo>
                <a:lnTo>
                  <a:pt x="141312" y="281190"/>
                </a:lnTo>
                <a:lnTo>
                  <a:pt x="141198" y="288683"/>
                </a:lnTo>
                <a:lnTo>
                  <a:pt x="141617" y="300126"/>
                </a:lnTo>
                <a:lnTo>
                  <a:pt x="142735" y="314871"/>
                </a:lnTo>
                <a:lnTo>
                  <a:pt x="144056" y="329095"/>
                </a:lnTo>
                <a:lnTo>
                  <a:pt x="145961" y="350266"/>
                </a:lnTo>
                <a:lnTo>
                  <a:pt x="141693" y="398081"/>
                </a:lnTo>
                <a:lnTo>
                  <a:pt x="130124" y="402551"/>
                </a:lnTo>
                <a:lnTo>
                  <a:pt x="120878" y="400088"/>
                </a:lnTo>
                <a:lnTo>
                  <a:pt x="86283" y="377304"/>
                </a:lnTo>
                <a:lnTo>
                  <a:pt x="66954" y="308940"/>
                </a:lnTo>
                <a:lnTo>
                  <a:pt x="62026" y="265861"/>
                </a:lnTo>
                <a:lnTo>
                  <a:pt x="62141" y="250266"/>
                </a:lnTo>
                <a:lnTo>
                  <a:pt x="62534" y="220941"/>
                </a:lnTo>
                <a:lnTo>
                  <a:pt x="62636" y="214439"/>
                </a:lnTo>
                <a:lnTo>
                  <a:pt x="65735" y="179057"/>
                </a:lnTo>
                <a:lnTo>
                  <a:pt x="65925" y="165608"/>
                </a:lnTo>
                <a:lnTo>
                  <a:pt x="64135" y="152361"/>
                </a:lnTo>
                <a:lnTo>
                  <a:pt x="60413" y="139484"/>
                </a:lnTo>
                <a:lnTo>
                  <a:pt x="54787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90" y="0"/>
                </a:lnTo>
                <a:lnTo>
                  <a:pt x="0" y="0"/>
                </a:lnTo>
                <a:lnTo>
                  <a:pt x="9867" y="50253"/>
                </a:lnTo>
                <a:lnTo>
                  <a:pt x="26606" y="98005"/>
                </a:lnTo>
                <a:lnTo>
                  <a:pt x="43649" y="133286"/>
                </a:lnTo>
                <a:lnTo>
                  <a:pt x="48488" y="143891"/>
                </a:lnTo>
                <a:lnTo>
                  <a:pt x="51701" y="154965"/>
                </a:lnTo>
                <a:lnTo>
                  <a:pt x="53136" y="165608"/>
                </a:lnTo>
                <a:lnTo>
                  <a:pt x="53187" y="170840"/>
                </a:lnTo>
                <a:lnTo>
                  <a:pt x="53086" y="177952"/>
                </a:lnTo>
                <a:lnTo>
                  <a:pt x="49961" y="213588"/>
                </a:lnTo>
                <a:lnTo>
                  <a:pt x="48983" y="260591"/>
                </a:lnTo>
                <a:lnTo>
                  <a:pt x="53174" y="303110"/>
                </a:lnTo>
                <a:lnTo>
                  <a:pt x="68745" y="370890"/>
                </a:lnTo>
                <a:lnTo>
                  <a:pt x="102704" y="406527"/>
                </a:lnTo>
                <a:lnTo>
                  <a:pt x="136702" y="414909"/>
                </a:lnTo>
                <a:lnTo>
                  <a:pt x="144830" y="412610"/>
                </a:lnTo>
                <a:lnTo>
                  <a:pt x="150418" y="407289"/>
                </a:lnTo>
                <a:lnTo>
                  <a:pt x="153035" y="402551"/>
                </a:lnTo>
                <a:lnTo>
                  <a:pt x="157276" y="394855"/>
                </a:lnTo>
                <a:lnTo>
                  <a:pt x="159651" y="376593"/>
                </a:lnTo>
                <a:lnTo>
                  <a:pt x="158978" y="353822"/>
                </a:lnTo>
                <a:lnTo>
                  <a:pt x="156692" y="327888"/>
                </a:lnTo>
                <a:lnTo>
                  <a:pt x="155371" y="313677"/>
                </a:lnTo>
                <a:lnTo>
                  <a:pt x="154317" y="299834"/>
                </a:lnTo>
                <a:lnTo>
                  <a:pt x="153936" y="289801"/>
                </a:lnTo>
                <a:lnTo>
                  <a:pt x="153873" y="285775"/>
                </a:lnTo>
                <a:lnTo>
                  <a:pt x="154190" y="275755"/>
                </a:lnTo>
                <a:lnTo>
                  <a:pt x="154457" y="272846"/>
                </a:lnTo>
                <a:lnTo>
                  <a:pt x="154876" y="266915"/>
                </a:lnTo>
                <a:lnTo>
                  <a:pt x="162890" y="227939"/>
                </a:lnTo>
                <a:lnTo>
                  <a:pt x="195643" y="207657"/>
                </a:lnTo>
                <a:lnTo>
                  <a:pt x="213360" y="205943"/>
                </a:lnTo>
                <a:lnTo>
                  <a:pt x="234721" y="206578"/>
                </a:lnTo>
                <a:lnTo>
                  <a:pt x="273037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90" y="260591"/>
                </a:lnTo>
                <a:lnTo>
                  <a:pt x="304076" y="266915"/>
                </a:lnTo>
                <a:lnTo>
                  <a:pt x="302895" y="279869"/>
                </a:lnTo>
                <a:lnTo>
                  <a:pt x="302285" y="285775"/>
                </a:lnTo>
                <a:lnTo>
                  <a:pt x="302031" y="288683"/>
                </a:lnTo>
                <a:lnTo>
                  <a:pt x="300443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499" y="339598"/>
                </a:lnTo>
                <a:lnTo>
                  <a:pt x="283768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892" y="418871"/>
                </a:lnTo>
                <a:lnTo>
                  <a:pt x="288340" y="424154"/>
                </a:lnTo>
                <a:lnTo>
                  <a:pt x="295516" y="427736"/>
                </a:lnTo>
                <a:lnTo>
                  <a:pt x="304241" y="429564"/>
                </a:lnTo>
                <a:lnTo>
                  <a:pt x="314325" y="429564"/>
                </a:lnTo>
                <a:lnTo>
                  <a:pt x="330022" y="426415"/>
                </a:lnTo>
                <a:lnTo>
                  <a:pt x="345922" y="419760"/>
                </a:lnTo>
                <a:lnTo>
                  <a:pt x="348780" y="417741"/>
                </a:lnTo>
                <a:lnTo>
                  <a:pt x="359854" y="409917"/>
                </a:lnTo>
                <a:lnTo>
                  <a:pt x="383159" y="368439"/>
                </a:lnTo>
                <a:lnTo>
                  <a:pt x="408279" y="292061"/>
                </a:lnTo>
                <a:lnTo>
                  <a:pt x="415467" y="245567"/>
                </a:lnTo>
                <a:lnTo>
                  <a:pt x="418947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81" y="170840"/>
                </a:lnTo>
                <a:lnTo>
                  <a:pt x="456666" y="138734"/>
                </a:lnTo>
                <a:lnTo>
                  <a:pt x="482269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0418" y="95017"/>
            <a:ext cx="172707" cy="65684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557479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4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4" h="203200">
                <a:moveTo>
                  <a:pt x="118922" y="108750"/>
                </a:moveTo>
                <a:lnTo>
                  <a:pt x="115443" y="102641"/>
                </a:lnTo>
                <a:lnTo>
                  <a:pt x="111556" y="101612"/>
                </a:lnTo>
                <a:lnTo>
                  <a:pt x="43459" y="140373"/>
                </a:lnTo>
                <a:lnTo>
                  <a:pt x="42392" y="144246"/>
                </a:lnTo>
                <a:lnTo>
                  <a:pt x="44132" y="147294"/>
                </a:lnTo>
                <a:lnTo>
                  <a:pt x="45199" y="149186"/>
                </a:lnTo>
                <a:lnTo>
                  <a:pt x="47091" y="150304"/>
                </a:lnTo>
                <a:lnTo>
                  <a:pt x="50342" y="150583"/>
                </a:lnTo>
                <a:lnTo>
                  <a:pt x="51625" y="150329"/>
                </a:lnTo>
                <a:lnTo>
                  <a:pt x="117856" y="112623"/>
                </a:lnTo>
                <a:lnTo>
                  <a:pt x="118922" y="108750"/>
                </a:lnTo>
                <a:close/>
              </a:path>
              <a:path w="721994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4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249841" y="349744"/>
            <a:ext cx="518795" cy="599440"/>
          </a:xfrm>
          <a:custGeom>
            <a:avLst/>
            <a:gdLst/>
            <a:ahLst/>
            <a:cxnLst/>
            <a:rect l="l" t="t" r="r" b="b"/>
            <a:pathLst>
              <a:path w="518795" h="599440">
                <a:moveTo>
                  <a:pt x="196888" y="217627"/>
                </a:moveTo>
                <a:lnTo>
                  <a:pt x="192544" y="182295"/>
                </a:lnTo>
                <a:lnTo>
                  <a:pt x="189382" y="179832"/>
                </a:lnTo>
                <a:lnTo>
                  <a:pt x="182422" y="180682"/>
                </a:lnTo>
                <a:lnTo>
                  <a:pt x="179946" y="183845"/>
                </a:lnTo>
                <a:lnTo>
                  <a:pt x="184277" y="219176"/>
                </a:lnTo>
                <a:lnTo>
                  <a:pt x="187452" y="221653"/>
                </a:lnTo>
                <a:lnTo>
                  <a:pt x="190931" y="221221"/>
                </a:lnTo>
                <a:lnTo>
                  <a:pt x="194411" y="220789"/>
                </a:lnTo>
                <a:lnTo>
                  <a:pt x="196888" y="217627"/>
                </a:lnTo>
                <a:close/>
              </a:path>
              <a:path w="518795" h="599440">
                <a:moveTo>
                  <a:pt x="326313" y="360121"/>
                </a:moveTo>
                <a:lnTo>
                  <a:pt x="314858" y="359092"/>
                </a:lnTo>
                <a:lnTo>
                  <a:pt x="292481" y="360121"/>
                </a:lnTo>
                <a:lnTo>
                  <a:pt x="326313" y="360121"/>
                </a:lnTo>
                <a:close/>
              </a:path>
              <a:path w="518795" h="599440">
                <a:moveTo>
                  <a:pt x="357339" y="197929"/>
                </a:moveTo>
                <a:lnTo>
                  <a:pt x="353009" y="162598"/>
                </a:lnTo>
                <a:lnTo>
                  <a:pt x="349834" y="160121"/>
                </a:lnTo>
                <a:lnTo>
                  <a:pt x="346354" y="160553"/>
                </a:lnTo>
                <a:lnTo>
                  <a:pt x="342874" y="160985"/>
                </a:lnTo>
                <a:lnTo>
                  <a:pt x="340398" y="164147"/>
                </a:lnTo>
                <a:lnTo>
                  <a:pt x="344741" y="199478"/>
                </a:lnTo>
                <a:lnTo>
                  <a:pt x="347903" y="201942"/>
                </a:lnTo>
                <a:lnTo>
                  <a:pt x="354863" y="201091"/>
                </a:lnTo>
                <a:lnTo>
                  <a:pt x="357339" y="197929"/>
                </a:lnTo>
                <a:close/>
              </a:path>
              <a:path w="518795" h="599440">
                <a:moveTo>
                  <a:pt x="518731" y="152209"/>
                </a:moveTo>
                <a:lnTo>
                  <a:pt x="517398" y="84924"/>
                </a:lnTo>
                <a:lnTo>
                  <a:pt x="508584" y="50939"/>
                </a:lnTo>
                <a:lnTo>
                  <a:pt x="505714" y="46405"/>
                </a:lnTo>
                <a:lnTo>
                  <a:pt x="505714" y="153809"/>
                </a:lnTo>
                <a:lnTo>
                  <a:pt x="495300" y="212674"/>
                </a:lnTo>
                <a:lnTo>
                  <a:pt x="479806" y="259562"/>
                </a:lnTo>
                <a:lnTo>
                  <a:pt x="465416" y="291084"/>
                </a:lnTo>
                <a:lnTo>
                  <a:pt x="460959" y="301561"/>
                </a:lnTo>
                <a:lnTo>
                  <a:pt x="458165" y="312572"/>
                </a:lnTo>
                <a:lnTo>
                  <a:pt x="457034" y="323951"/>
                </a:lnTo>
                <a:lnTo>
                  <a:pt x="457606" y="335559"/>
                </a:lnTo>
                <a:lnTo>
                  <a:pt x="462483" y="375234"/>
                </a:lnTo>
                <a:lnTo>
                  <a:pt x="464921" y="425589"/>
                </a:lnTo>
                <a:lnTo>
                  <a:pt x="461441" y="469607"/>
                </a:lnTo>
                <a:lnTo>
                  <a:pt x="449503" y="528332"/>
                </a:lnTo>
                <a:lnTo>
                  <a:pt x="423824" y="556780"/>
                </a:lnTo>
                <a:lnTo>
                  <a:pt x="401535" y="565327"/>
                </a:lnTo>
                <a:lnTo>
                  <a:pt x="393941" y="564857"/>
                </a:lnTo>
                <a:lnTo>
                  <a:pt x="389839" y="561251"/>
                </a:lnTo>
                <a:lnTo>
                  <a:pt x="385267" y="551167"/>
                </a:lnTo>
                <a:lnTo>
                  <a:pt x="383641" y="534250"/>
                </a:lnTo>
                <a:lnTo>
                  <a:pt x="383921" y="513638"/>
                </a:lnTo>
                <a:lnTo>
                  <a:pt x="385114" y="491629"/>
                </a:lnTo>
                <a:lnTo>
                  <a:pt x="385953" y="477393"/>
                </a:lnTo>
                <a:lnTo>
                  <a:pt x="386397" y="466267"/>
                </a:lnTo>
                <a:lnTo>
                  <a:pt x="386524" y="456247"/>
                </a:lnTo>
                <a:lnTo>
                  <a:pt x="386448" y="448741"/>
                </a:lnTo>
                <a:lnTo>
                  <a:pt x="385699" y="437896"/>
                </a:lnTo>
                <a:lnTo>
                  <a:pt x="385305" y="434708"/>
                </a:lnTo>
                <a:lnTo>
                  <a:pt x="384733" y="429298"/>
                </a:lnTo>
                <a:lnTo>
                  <a:pt x="373113" y="384670"/>
                </a:lnTo>
                <a:lnTo>
                  <a:pt x="360870" y="371754"/>
                </a:lnTo>
                <a:lnTo>
                  <a:pt x="349859" y="365328"/>
                </a:lnTo>
                <a:lnTo>
                  <a:pt x="334035" y="360819"/>
                </a:lnTo>
                <a:lnTo>
                  <a:pt x="326453" y="360133"/>
                </a:lnTo>
                <a:lnTo>
                  <a:pt x="292481" y="360133"/>
                </a:lnTo>
                <a:lnTo>
                  <a:pt x="292214" y="360133"/>
                </a:lnTo>
                <a:lnTo>
                  <a:pt x="291795" y="360133"/>
                </a:lnTo>
                <a:lnTo>
                  <a:pt x="285699" y="360870"/>
                </a:lnTo>
                <a:lnTo>
                  <a:pt x="285076" y="361010"/>
                </a:lnTo>
                <a:lnTo>
                  <a:pt x="262839" y="365480"/>
                </a:lnTo>
                <a:lnTo>
                  <a:pt x="219989" y="390131"/>
                </a:lnTo>
                <a:lnTo>
                  <a:pt x="209778" y="419646"/>
                </a:lnTo>
                <a:lnTo>
                  <a:pt x="210159" y="435241"/>
                </a:lnTo>
                <a:lnTo>
                  <a:pt x="212064" y="450684"/>
                </a:lnTo>
                <a:lnTo>
                  <a:pt x="212852" y="456247"/>
                </a:lnTo>
                <a:lnTo>
                  <a:pt x="213194" y="459079"/>
                </a:lnTo>
                <a:lnTo>
                  <a:pt x="215290" y="470928"/>
                </a:lnTo>
                <a:lnTo>
                  <a:pt x="218554" y="483997"/>
                </a:lnTo>
                <a:lnTo>
                  <a:pt x="222592" y="497789"/>
                </a:lnTo>
                <a:lnTo>
                  <a:pt x="226974" y="511822"/>
                </a:lnTo>
                <a:lnTo>
                  <a:pt x="233222" y="532142"/>
                </a:lnTo>
                <a:lnTo>
                  <a:pt x="238480" y="552081"/>
                </a:lnTo>
                <a:lnTo>
                  <a:pt x="240982" y="568883"/>
                </a:lnTo>
                <a:lnTo>
                  <a:pt x="239001" y="579780"/>
                </a:lnTo>
                <a:lnTo>
                  <a:pt x="235889" y="584263"/>
                </a:lnTo>
                <a:lnTo>
                  <a:pt x="228625" y="586562"/>
                </a:lnTo>
                <a:lnTo>
                  <a:pt x="219062" y="586066"/>
                </a:lnTo>
                <a:lnTo>
                  <a:pt x="180492" y="570992"/>
                </a:lnTo>
                <a:lnTo>
                  <a:pt x="147358" y="508139"/>
                </a:lnTo>
                <a:lnTo>
                  <a:pt x="133337" y="466267"/>
                </a:lnTo>
                <a:lnTo>
                  <a:pt x="123532" y="416852"/>
                </a:lnTo>
                <a:lnTo>
                  <a:pt x="119164" y="381330"/>
                </a:lnTo>
                <a:lnTo>
                  <a:pt x="116547" y="368147"/>
                </a:lnTo>
                <a:lnTo>
                  <a:pt x="112039" y="355561"/>
                </a:lnTo>
                <a:lnTo>
                  <a:pt x="105727" y="343750"/>
                </a:lnTo>
                <a:lnTo>
                  <a:pt x="97675" y="332879"/>
                </a:lnTo>
                <a:lnTo>
                  <a:pt x="74472" y="302958"/>
                </a:lnTo>
                <a:lnTo>
                  <a:pt x="49047" y="261226"/>
                </a:lnTo>
                <a:lnTo>
                  <a:pt x="26670" y="208826"/>
                </a:lnTo>
                <a:lnTo>
                  <a:pt x="12611" y="146900"/>
                </a:lnTo>
                <a:lnTo>
                  <a:pt x="12103" y="120891"/>
                </a:lnTo>
                <a:lnTo>
                  <a:pt x="17449" y="98806"/>
                </a:lnTo>
                <a:lnTo>
                  <a:pt x="45554" y="66751"/>
                </a:lnTo>
                <a:lnTo>
                  <a:pt x="90779" y="52324"/>
                </a:lnTo>
                <a:lnTo>
                  <a:pt x="115951" y="51104"/>
                </a:lnTo>
                <a:lnTo>
                  <a:pt x="139090" y="52971"/>
                </a:lnTo>
                <a:lnTo>
                  <a:pt x="158064" y="56883"/>
                </a:lnTo>
                <a:lnTo>
                  <a:pt x="170776" y="61734"/>
                </a:lnTo>
                <a:lnTo>
                  <a:pt x="184086" y="83197"/>
                </a:lnTo>
                <a:lnTo>
                  <a:pt x="210934" y="98463"/>
                </a:lnTo>
                <a:lnTo>
                  <a:pt x="248081" y="106260"/>
                </a:lnTo>
                <a:lnTo>
                  <a:pt x="292277" y="105321"/>
                </a:lnTo>
                <a:lnTo>
                  <a:pt x="295757" y="104889"/>
                </a:lnTo>
                <a:lnTo>
                  <a:pt x="298234" y="101727"/>
                </a:lnTo>
                <a:lnTo>
                  <a:pt x="297383" y="94754"/>
                </a:lnTo>
                <a:lnTo>
                  <a:pt x="296532" y="94094"/>
                </a:lnTo>
                <a:lnTo>
                  <a:pt x="294208" y="92278"/>
                </a:lnTo>
                <a:lnTo>
                  <a:pt x="290728" y="92710"/>
                </a:lnTo>
                <a:lnTo>
                  <a:pt x="258279" y="94094"/>
                </a:lnTo>
                <a:lnTo>
                  <a:pt x="229273" y="90462"/>
                </a:lnTo>
                <a:lnTo>
                  <a:pt x="205663" y="82486"/>
                </a:lnTo>
                <a:lnTo>
                  <a:pt x="189445" y="70815"/>
                </a:lnTo>
                <a:lnTo>
                  <a:pt x="206235" y="74968"/>
                </a:lnTo>
                <a:lnTo>
                  <a:pt x="222973" y="76860"/>
                </a:lnTo>
                <a:lnTo>
                  <a:pt x="237959" y="77216"/>
                </a:lnTo>
                <a:lnTo>
                  <a:pt x="249466" y="76746"/>
                </a:lnTo>
                <a:lnTo>
                  <a:pt x="249936" y="76809"/>
                </a:lnTo>
                <a:lnTo>
                  <a:pt x="257987" y="75692"/>
                </a:lnTo>
                <a:lnTo>
                  <a:pt x="273075" y="72466"/>
                </a:lnTo>
                <a:lnTo>
                  <a:pt x="278396" y="70815"/>
                </a:lnTo>
                <a:lnTo>
                  <a:pt x="292531" y="66446"/>
                </a:lnTo>
                <a:lnTo>
                  <a:pt x="296684" y="64477"/>
                </a:lnTo>
                <a:lnTo>
                  <a:pt x="312496" y="57023"/>
                </a:lnTo>
                <a:lnTo>
                  <a:pt x="329107" y="43561"/>
                </a:lnTo>
                <a:lnTo>
                  <a:pt x="346570" y="31711"/>
                </a:lnTo>
                <a:lnTo>
                  <a:pt x="377431" y="19621"/>
                </a:lnTo>
                <a:lnTo>
                  <a:pt x="415201" y="12763"/>
                </a:lnTo>
                <a:lnTo>
                  <a:pt x="453428" y="16662"/>
                </a:lnTo>
                <a:lnTo>
                  <a:pt x="488454" y="40970"/>
                </a:lnTo>
                <a:lnTo>
                  <a:pt x="504799" y="86474"/>
                </a:lnTo>
                <a:lnTo>
                  <a:pt x="505714" y="153809"/>
                </a:lnTo>
                <a:lnTo>
                  <a:pt x="505714" y="46405"/>
                </a:lnTo>
                <a:lnTo>
                  <a:pt x="475818" y="12763"/>
                </a:lnTo>
                <a:lnTo>
                  <a:pt x="415124" y="0"/>
                </a:lnTo>
                <a:lnTo>
                  <a:pt x="373811" y="7327"/>
                </a:lnTo>
                <a:lnTo>
                  <a:pt x="339763" y="20929"/>
                </a:lnTo>
                <a:lnTo>
                  <a:pt x="319532" y="35229"/>
                </a:lnTo>
                <a:lnTo>
                  <a:pt x="303326" y="47688"/>
                </a:lnTo>
                <a:lnTo>
                  <a:pt x="283438" y="56197"/>
                </a:lnTo>
                <a:lnTo>
                  <a:pt x="264655" y="61379"/>
                </a:lnTo>
                <a:lnTo>
                  <a:pt x="252158" y="63779"/>
                </a:lnTo>
                <a:lnTo>
                  <a:pt x="239356" y="64477"/>
                </a:lnTo>
                <a:lnTo>
                  <a:pt x="220014" y="63982"/>
                </a:lnTo>
                <a:lnTo>
                  <a:pt x="198691" y="60528"/>
                </a:lnTo>
                <a:lnTo>
                  <a:pt x="179908" y="52324"/>
                </a:lnTo>
                <a:lnTo>
                  <a:pt x="176745" y="51104"/>
                </a:lnTo>
                <a:lnTo>
                  <a:pt x="156870" y="43370"/>
                </a:lnTo>
                <a:lnTo>
                  <a:pt x="120548" y="38430"/>
                </a:lnTo>
                <a:lnTo>
                  <a:pt x="78676" y="41313"/>
                </a:lnTo>
                <a:lnTo>
                  <a:pt x="39001" y="55867"/>
                </a:lnTo>
                <a:lnTo>
                  <a:pt x="9029" y="87033"/>
                </a:lnTo>
                <a:lnTo>
                  <a:pt x="0" y="148450"/>
                </a:lnTo>
                <a:lnTo>
                  <a:pt x="14566" y="212674"/>
                </a:lnTo>
                <a:lnTo>
                  <a:pt x="37731" y="266979"/>
                </a:lnTo>
                <a:lnTo>
                  <a:pt x="64033" y="310197"/>
                </a:lnTo>
                <a:lnTo>
                  <a:pt x="88049" y="341160"/>
                </a:lnTo>
                <a:lnTo>
                  <a:pt x="94983" y="350532"/>
                </a:lnTo>
                <a:lnTo>
                  <a:pt x="100418" y="360705"/>
                </a:lnTo>
                <a:lnTo>
                  <a:pt x="104305" y="371538"/>
                </a:lnTo>
                <a:lnTo>
                  <a:pt x="106565" y="382879"/>
                </a:lnTo>
                <a:lnTo>
                  <a:pt x="110921" y="418401"/>
                </a:lnTo>
                <a:lnTo>
                  <a:pt x="119722" y="464591"/>
                </a:lnTo>
                <a:lnTo>
                  <a:pt x="132664" y="505294"/>
                </a:lnTo>
                <a:lnTo>
                  <a:pt x="162001" y="568350"/>
                </a:lnTo>
                <a:lnTo>
                  <a:pt x="202615" y="596163"/>
                </a:lnTo>
                <a:lnTo>
                  <a:pt x="221792" y="598932"/>
                </a:lnTo>
                <a:lnTo>
                  <a:pt x="224993" y="598830"/>
                </a:lnTo>
                <a:lnTo>
                  <a:pt x="237629" y="597281"/>
                </a:lnTo>
                <a:lnTo>
                  <a:pt x="245084" y="593331"/>
                </a:lnTo>
                <a:lnTo>
                  <a:pt x="249453" y="586968"/>
                </a:lnTo>
                <a:lnTo>
                  <a:pt x="249567" y="586562"/>
                </a:lnTo>
                <a:lnTo>
                  <a:pt x="253568" y="573392"/>
                </a:lnTo>
                <a:lnTo>
                  <a:pt x="252082" y="555040"/>
                </a:lnTo>
                <a:lnTo>
                  <a:pt x="246697" y="532904"/>
                </a:lnTo>
                <a:lnTo>
                  <a:pt x="239077" y="508000"/>
                </a:lnTo>
                <a:lnTo>
                  <a:pt x="234835" y="494385"/>
                </a:lnTo>
                <a:lnTo>
                  <a:pt x="230924" y="481076"/>
                </a:lnTo>
                <a:lnTo>
                  <a:pt x="227774" y="468617"/>
                </a:lnTo>
                <a:lnTo>
                  <a:pt x="225806" y="457530"/>
                </a:lnTo>
                <a:lnTo>
                  <a:pt x="225450" y="454634"/>
                </a:lnTo>
                <a:lnTo>
                  <a:pt x="224624" y="448741"/>
                </a:lnTo>
                <a:lnTo>
                  <a:pt x="222859" y="434708"/>
                </a:lnTo>
                <a:lnTo>
                  <a:pt x="222364" y="421347"/>
                </a:lnTo>
                <a:lnTo>
                  <a:pt x="224358" y="408965"/>
                </a:lnTo>
                <a:lnTo>
                  <a:pt x="252183" y="382320"/>
                </a:lnTo>
                <a:lnTo>
                  <a:pt x="290182" y="373126"/>
                </a:lnTo>
                <a:lnTo>
                  <a:pt x="311518" y="371754"/>
                </a:lnTo>
                <a:lnTo>
                  <a:pt x="329285" y="372859"/>
                </a:lnTo>
                <a:lnTo>
                  <a:pt x="362737" y="391985"/>
                </a:lnTo>
                <a:lnTo>
                  <a:pt x="372110" y="430631"/>
                </a:lnTo>
                <a:lnTo>
                  <a:pt x="372732" y="436549"/>
                </a:lnTo>
                <a:lnTo>
                  <a:pt x="373087" y="439445"/>
                </a:lnTo>
                <a:lnTo>
                  <a:pt x="373722" y="448741"/>
                </a:lnTo>
                <a:lnTo>
                  <a:pt x="373811" y="463296"/>
                </a:lnTo>
                <a:lnTo>
                  <a:pt x="373214" y="477735"/>
                </a:lnTo>
                <a:lnTo>
                  <a:pt x="372249" y="494385"/>
                </a:lnTo>
                <a:lnTo>
                  <a:pt x="371030" y="517639"/>
                </a:lnTo>
                <a:lnTo>
                  <a:pt x="374167" y="558584"/>
                </a:lnTo>
                <a:lnTo>
                  <a:pt x="395630" y="576821"/>
                </a:lnTo>
                <a:lnTo>
                  <a:pt x="404545" y="576783"/>
                </a:lnTo>
                <a:lnTo>
                  <a:pt x="414413" y="574687"/>
                </a:lnTo>
                <a:lnTo>
                  <a:pt x="429107" y="568350"/>
                </a:lnTo>
                <a:lnTo>
                  <a:pt x="433463" y="565327"/>
                </a:lnTo>
                <a:lnTo>
                  <a:pt x="443268" y="558533"/>
                </a:lnTo>
                <a:lnTo>
                  <a:pt x="469023" y="500595"/>
                </a:lnTo>
                <a:lnTo>
                  <a:pt x="477672" y="421347"/>
                </a:lnTo>
                <a:lnTo>
                  <a:pt x="477596" y="418401"/>
                </a:lnTo>
                <a:lnTo>
                  <a:pt x="475081" y="373684"/>
                </a:lnTo>
                <a:lnTo>
                  <a:pt x="470217" y="334010"/>
                </a:lnTo>
                <a:lnTo>
                  <a:pt x="469734" y="324319"/>
                </a:lnTo>
                <a:lnTo>
                  <a:pt x="470662" y="314820"/>
                </a:lnTo>
                <a:lnTo>
                  <a:pt x="472986" y="305650"/>
                </a:lnTo>
                <a:lnTo>
                  <a:pt x="476681" y="296938"/>
                </a:lnTo>
                <a:lnTo>
                  <a:pt x="493166" y="260616"/>
                </a:lnTo>
                <a:lnTo>
                  <a:pt x="508914" y="211582"/>
                </a:lnTo>
                <a:lnTo>
                  <a:pt x="518731" y="152209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42563" y="608619"/>
            <a:ext cx="172186" cy="6837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2397785" y="0"/>
            <a:ext cx="1483360" cy="755015"/>
          </a:xfrm>
          <a:custGeom>
            <a:avLst/>
            <a:gdLst/>
            <a:ahLst/>
            <a:cxnLst/>
            <a:rect l="l" t="t" r="r" b="b"/>
            <a:pathLst>
              <a:path w="1483360" h="755015">
                <a:moveTo>
                  <a:pt x="178879" y="0"/>
                </a:moveTo>
                <a:lnTo>
                  <a:pt x="166128" y="0"/>
                </a:lnTo>
                <a:lnTo>
                  <a:pt x="163144" y="33985"/>
                </a:lnTo>
                <a:lnTo>
                  <a:pt x="165735" y="37058"/>
                </a:lnTo>
                <a:lnTo>
                  <a:pt x="172720" y="37668"/>
                </a:lnTo>
                <a:lnTo>
                  <a:pt x="175806" y="35090"/>
                </a:lnTo>
                <a:lnTo>
                  <a:pt x="178879" y="0"/>
                </a:lnTo>
                <a:close/>
              </a:path>
              <a:path w="1483360" h="755015">
                <a:moveTo>
                  <a:pt x="339953" y="13703"/>
                </a:moveTo>
                <a:lnTo>
                  <a:pt x="337362" y="10629"/>
                </a:lnTo>
                <a:lnTo>
                  <a:pt x="333870" y="10325"/>
                </a:lnTo>
                <a:lnTo>
                  <a:pt x="330377" y="10020"/>
                </a:lnTo>
                <a:lnTo>
                  <a:pt x="327291" y="12598"/>
                </a:lnTo>
                <a:lnTo>
                  <a:pt x="324192" y="48056"/>
                </a:lnTo>
                <a:lnTo>
                  <a:pt x="326771" y="51142"/>
                </a:lnTo>
                <a:lnTo>
                  <a:pt x="333768" y="51752"/>
                </a:lnTo>
                <a:lnTo>
                  <a:pt x="336842" y="49161"/>
                </a:lnTo>
                <a:lnTo>
                  <a:pt x="339953" y="13703"/>
                </a:lnTo>
                <a:close/>
              </a:path>
              <a:path w="1483360" h="755015">
                <a:moveTo>
                  <a:pt x="511505" y="0"/>
                </a:moveTo>
                <a:lnTo>
                  <a:pt x="498462" y="0"/>
                </a:lnTo>
                <a:lnTo>
                  <a:pt x="491147" y="36868"/>
                </a:lnTo>
                <a:lnTo>
                  <a:pt x="468731" y="92265"/>
                </a:lnTo>
                <a:lnTo>
                  <a:pt x="443814" y="134924"/>
                </a:lnTo>
                <a:lnTo>
                  <a:pt x="423202" y="162775"/>
                </a:lnTo>
                <a:lnTo>
                  <a:pt x="416661" y="172085"/>
                </a:lnTo>
                <a:lnTo>
                  <a:pt x="411632" y="182257"/>
                </a:lnTo>
                <a:lnTo>
                  <a:pt x="408165" y="193167"/>
                </a:lnTo>
                <a:lnTo>
                  <a:pt x="406311" y="204647"/>
                </a:lnTo>
                <a:lnTo>
                  <a:pt x="402831" y="244462"/>
                </a:lnTo>
                <a:lnTo>
                  <a:pt x="394741" y="294220"/>
                </a:lnTo>
                <a:lnTo>
                  <a:pt x="382181" y="336550"/>
                </a:lnTo>
                <a:lnTo>
                  <a:pt x="358305" y="391528"/>
                </a:lnTo>
                <a:lnTo>
                  <a:pt x="327279" y="414007"/>
                </a:lnTo>
                <a:lnTo>
                  <a:pt x="303695" y="417741"/>
                </a:lnTo>
                <a:lnTo>
                  <a:pt x="296354" y="415696"/>
                </a:lnTo>
                <a:lnTo>
                  <a:pt x="293103" y="411314"/>
                </a:lnTo>
                <a:lnTo>
                  <a:pt x="290728" y="400494"/>
                </a:lnTo>
                <a:lnTo>
                  <a:pt x="292646" y="383616"/>
                </a:lnTo>
                <a:lnTo>
                  <a:pt x="297205" y="363499"/>
                </a:lnTo>
                <a:lnTo>
                  <a:pt x="302755" y="342988"/>
                </a:lnTo>
                <a:lnTo>
                  <a:pt x="306641" y="328803"/>
                </a:lnTo>
                <a:lnTo>
                  <a:pt x="310197" y="314871"/>
                </a:lnTo>
                <a:lnTo>
                  <a:pt x="313016" y="301701"/>
                </a:lnTo>
                <a:lnTo>
                  <a:pt x="314693" y="289801"/>
                </a:lnTo>
                <a:lnTo>
                  <a:pt x="314960" y="286664"/>
                </a:lnTo>
                <a:lnTo>
                  <a:pt x="315544" y="281190"/>
                </a:lnTo>
                <a:lnTo>
                  <a:pt x="316788" y="266915"/>
                </a:lnTo>
                <a:lnTo>
                  <a:pt x="316725" y="250266"/>
                </a:lnTo>
                <a:lnTo>
                  <a:pt x="313461" y="235115"/>
                </a:lnTo>
                <a:lnTo>
                  <a:pt x="284505" y="205943"/>
                </a:lnTo>
                <a:lnTo>
                  <a:pt x="239420" y="194297"/>
                </a:lnTo>
                <a:lnTo>
                  <a:pt x="239115" y="194221"/>
                </a:lnTo>
                <a:lnTo>
                  <a:pt x="238480" y="194144"/>
                </a:lnTo>
                <a:lnTo>
                  <a:pt x="233032" y="193662"/>
                </a:lnTo>
                <a:lnTo>
                  <a:pt x="232892" y="193649"/>
                </a:lnTo>
                <a:lnTo>
                  <a:pt x="232524" y="193662"/>
                </a:lnTo>
                <a:lnTo>
                  <a:pt x="232257" y="193662"/>
                </a:lnTo>
                <a:lnTo>
                  <a:pt x="209575" y="193408"/>
                </a:lnTo>
                <a:lnTo>
                  <a:pt x="190474" y="195808"/>
                </a:lnTo>
                <a:lnTo>
                  <a:pt x="152298" y="220941"/>
                </a:lnTo>
                <a:lnTo>
                  <a:pt x="142227" y="265760"/>
                </a:lnTo>
                <a:lnTo>
                  <a:pt x="141808" y="271805"/>
                </a:lnTo>
                <a:lnTo>
                  <a:pt x="141554" y="274650"/>
                </a:lnTo>
                <a:lnTo>
                  <a:pt x="141325" y="281190"/>
                </a:lnTo>
                <a:lnTo>
                  <a:pt x="141198" y="288683"/>
                </a:lnTo>
                <a:lnTo>
                  <a:pt x="141617" y="300126"/>
                </a:lnTo>
                <a:lnTo>
                  <a:pt x="142735" y="314871"/>
                </a:lnTo>
                <a:lnTo>
                  <a:pt x="144068" y="329095"/>
                </a:lnTo>
                <a:lnTo>
                  <a:pt x="145961" y="350266"/>
                </a:lnTo>
                <a:lnTo>
                  <a:pt x="141706" y="398081"/>
                </a:lnTo>
                <a:lnTo>
                  <a:pt x="130136" y="402551"/>
                </a:lnTo>
                <a:lnTo>
                  <a:pt x="120891" y="400088"/>
                </a:lnTo>
                <a:lnTo>
                  <a:pt x="86296" y="377304"/>
                </a:lnTo>
                <a:lnTo>
                  <a:pt x="66954" y="308940"/>
                </a:lnTo>
                <a:lnTo>
                  <a:pt x="62026" y="265861"/>
                </a:lnTo>
                <a:lnTo>
                  <a:pt x="62141" y="250266"/>
                </a:lnTo>
                <a:lnTo>
                  <a:pt x="62534" y="220941"/>
                </a:lnTo>
                <a:lnTo>
                  <a:pt x="62636" y="214439"/>
                </a:lnTo>
                <a:lnTo>
                  <a:pt x="65747" y="179057"/>
                </a:lnTo>
                <a:lnTo>
                  <a:pt x="65925" y="165608"/>
                </a:lnTo>
                <a:lnTo>
                  <a:pt x="64135" y="152361"/>
                </a:lnTo>
                <a:lnTo>
                  <a:pt x="60413" y="139484"/>
                </a:lnTo>
                <a:lnTo>
                  <a:pt x="54800" y="127190"/>
                </a:lnTo>
                <a:lnTo>
                  <a:pt x="38315" y="93091"/>
                </a:lnTo>
                <a:lnTo>
                  <a:pt x="22123" y="46990"/>
                </a:lnTo>
                <a:lnTo>
                  <a:pt x="12890" y="0"/>
                </a:lnTo>
                <a:lnTo>
                  <a:pt x="0" y="0"/>
                </a:lnTo>
                <a:lnTo>
                  <a:pt x="9867" y="50253"/>
                </a:lnTo>
                <a:lnTo>
                  <a:pt x="26606" y="98005"/>
                </a:lnTo>
                <a:lnTo>
                  <a:pt x="43662" y="133286"/>
                </a:lnTo>
                <a:lnTo>
                  <a:pt x="48488" y="143891"/>
                </a:lnTo>
                <a:lnTo>
                  <a:pt x="51701" y="154965"/>
                </a:lnTo>
                <a:lnTo>
                  <a:pt x="53136" y="165608"/>
                </a:lnTo>
                <a:lnTo>
                  <a:pt x="53187" y="170840"/>
                </a:lnTo>
                <a:lnTo>
                  <a:pt x="53098" y="177952"/>
                </a:lnTo>
                <a:lnTo>
                  <a:pt x="49974" y="213588"/>
                </a:lnTo>
                <a:lnTo>
                  <a:pt x="48983" y="260591"/>
                </a:lnTo>
                <a:lnTo>
                  <a:pt x="53174" y="303110"/>
                </a:lnTo>
                <a:lnTo>
                  <a:pt x="68757" y="370890"/>
                </a:lnTo>
                <a:lnTo>
                  <a:pt x="102704" y="406527"/>
                </a:lnTo>
                <a:lnTo>
                  <a:pt x="136715" y="414909"/>
                </a:lnTo>
                <a:lnTo>
                  <a:pt x="144843" y="412610"/>
                </a:lnTo>
                <a:lnTo>
                  <a:pt x="150431" y="407289"/>
                </a:lnTo>
                <a:lnTo>
                  <a:pt x="153035" y="402551"/>
                </a:lnTo>
                <a:lnTo>
                  <a:pt x="157276" y="394855"/>
                </a:lnTo>
                <a:lnTo>
                  <a:pt x="159651" y="376593"/>
                </a:lnTo>
                <a:lnTo>
                  <a:pt x="158978" y="353822"/>
                </a:lnTo>
                <a:lnTo>
                  <a:pt x="156705" y="327888"/>
                </a:lnTo>
                <a:lnTo>
                  <a:pt x="155371" y="313677"/>
                </a:lnTo>
                <a:lnTo>
                  <a:pt x="154317" y="299834"/>
                </a:lnTo>
                <a:lnTo>
                  <a:pt x="153936" y="289801"/>
                </a:lnTo>
                <a:lnTo>
                  <a:pt x="153873" y="285775"/>
                </a:lnTo>
                <a:lnTo>
                  <a:pt x="154203" y="275755"/>
                </a:lnTo>
                <a:lnTo>
                  <a:pt x="154470" y="272846"/>
                </a:lnTo>
                <a:lnTo>
                  <a:pt x="154889" y="266915"/>
                </a:lnTo>
                <a:lnTo>
                  <a:pt x="162890" y="227939"/>
                </a:lnTo>
                <a:lnTo>
                  <a:pt x="195643" y="207657"/>
                </a:lnTo>
                <a:lnTo>
                  <a:pt x="213360" y="205943"/>
                </a:lnTo>
                <a:lnTo>
                  <a:pt x="234734" y="206578"/>
                </a:lnTo>
                <a:lnTo>
                  <a:pt x="273037" y="214439"/>
                </a:lnTo>
                <a:lnTo>
                  <a:pt x="301777" y="240106"/>
                </a:lnTo>
                <a:lnTo>
                  <a:pt x="304203" y="252399"/>
                </a:lnTo>
                <a:lnTo>
                  <a:pt x="304190" y="260591"/>
                </a:lnTo>
                <a:lnTo>
                  <a:pt x="304076" y="266915"/>
                </a:lnTo>
                <a:lnTo>
                  <a:pt x="302907" y="279869"/>
                </a:lnTo>
                <a:lnTo>
                  <a:pt x="302298" y="285775"/>
                </a:lnTo>
                <a:lnTo>
                  <a:pt x="302044" y="288683"/>
                </a:lnTo>
                <a:lnTo>
                  <a:pt x="300443" y="299834"/>
                </a:lnTo>
                <a:lnTo>
                  <a:pt x="297726" y="312407"/>
                </a:lnTo>
                <a:lnTo>
                  <a:pt x="294284" y="325843"/>
                </a:lnTo>
                <a:lnTo>
                  <a:pt x="290512" y="339598"/>
                </a:lnTo>
                <a:lnTo>
                  <a:pt x="283768" y="364744"/>
                </a:lnTo>
                <a:lnTo>
                  <a:pt x="279196" y="386842"/>
                </a:lnTo>
                <a:lnTo>
                  <a:pt x="279120" y="387819"/>
                </a:lnTo>
                <a:lnTo>
                  <a:pt x="278320" y="405447"/>
                </a:lnTo>
                <a:lnTo>
                  <a:pt x="282905" y="418871"/>
                </a:lnTo>
                <a:lnTo>
                  <a:pt x="288340" y="424154"/>
                </a:lnTo>
                <a:lnTo>
                  <a:pt x="295516" y="427736"/>
                </a:lnTo>
                <a:lnTo>
                  <a:pt x="304253" y="429564"/>
                </a:lnTo>
                <a:lnTo>
                  <a:pt x="314337" y="429564"/>
                </a:lnTo>
                <a:lnTo>
                  <a:pt x="330022" y="426415"/>
                </a:lnTo>
                <a:lnTo>
                  <a:pt x="345922" y="419760"/>
                </a:lnTo>
                <a:lnTo>
                  <a:pt x="348780" y="417741"/>
                </a:lnTo>
                <a:lnTo>
                  <a:pt x="359854" y="409917"/>
                </a:lnTo>
                <a:lnTo>
                  <a:pt x="383159" y="368439"/>
                </a:lnTo>
                <a:lnTo>
                  <a:pt x="408292" y="292061"/>
                </a:lnTo>
                <a:lnTo>
                  <a:pt x="415480" y="245567"/>
                </a:lnTo>
                <a:lnTo>
                  <a:pt x="418960" y="205752"/>
                </a:lnTo>
                <a:lnTo>
                  <a:pt x="420497" y="196164"/>
                </a:lnTo>
                <a:lnTo>
                  <a:pt x="423379" y="187058"/>
                </a:lnTo>
                <a:lnTo>
                  <a:pt x="427558" y="178574"/>
                </a:lnTo>
                <a:lnTo>
                  <a:pt x="432993" y="170840"/>
                </a:lnTo>
                <a:lnTo>
                  <a:pt x="456666" y="138734"/>
                </a:lnTo>
                <a:lnTo>
                  <a:pt x="482282" y="94030"/>
                </a:lnTo>
                <a:lnTo>
                  <a:pt x="504215" y="37998"/>
                </a:lnTo>
                <a:lnTo>
                  <a:pt x="511505" y="0"/>
                </a:lnTo>
                <a:close/>
              </a:path>
              <a:path w="1483360" h="755015">
                <a:moveTo>
                  <a:pt x="829894" y="505117"/>
                </a:moveTo>
                <a:lnTo>
                  <a:pt x="828052" y="501548"/>
                </a:lnTo>
                <a:lnTo>
                  <a:pt x="751738" y="477291"/>
                </a:lnTo>
                <a:lnTo>
                  <a:pt x="748195" y="479120"/>
                </a:lnTo>
                <a:lnTo>
                  <a:pt x="746061" y="485813"/>
                </a:lnTo>
                <a:lnTo>
                  <a:pt x="747903" y="489381"/>
                </a:lnTo>
                <a:lnTo>
                  <a:pt x="751243" y="490448"/>
                </a:lnTo>
                <a:lnTo>
                  <a:pt x="821753" y="512876"/>
                </a:lnTo>
                <a:lnTo>
                  <a:pt x="822667" y="512953"/>
                </a:lnTo>
                <a:lnTo>
                  <a:pt x="825944" y="512546"/>
                </a:lnTo>
                <a:lnTo>
                  <a:pt x="828052" y="510908"/>
                </a:lnTo>
                <a:lnTo>
                  <a:pt x="829894" y="505117"/>
                </a:lnTo>
                <a:close/>
              </a:path>
              <a:path w="1483360" h="755015">
                <a:moveTo>
                  <a:pt x="842746" y="616953"/>
                </a:moveTo>
                <a:lnTo>
                  <a:pt x="841883" y="609981"/>
                </a:lnTo>
                <a:lnTo>
                  <a:pt x="838720" y="607517"/>
                </a:lnTo>
                <a:lnTo>
                  <a:pt x="765860" y="616458"/>
                </a:lnTo>
                <a:lnTo>
                  <a:pt x="763384" y="619620"/>
                </a:lnTo>
                <a:lnTo>
                  <a:pt x="764235" y="626592"/>
                </a:lnTo>
                <a:lnTo>
                  <a:pt x="767410" y="629069"/>
                </a:lnTo>
                <a:lnTo>
                  <a:pt x="770890" y="628637"/>
                </a:lnTo>
                <a:lnTo>
                  <a:pt x="840270" y="620115"/>
                </a:lnTo>
                <a:lnTo>
                  <a:pt x="842746" y="616953"/>
                </a:lnTo>
                <a:close/>
              </a:path>
              <a:path w="1483360" h="755015">
                <a:moveTo>
                  <a:pt x="901179" y="698881"/>
                </a:moveTo>
                <a:lnTo>
                  <a:pt x="896505" y="693623"/>
                </a:lnTo>
                <a:lnTo>
                  <a:pt x="892492" y="693420"/>
                </a:lnTo>
                <a:lnTo>
                  <a:pt x="833945" y="745502"/>
                </a:lnTo>
                <a:lnTo>
                  <a:pt x="833704" y="749515"/>
                </a:lnTo>
                <a:lnTo>
                  <a:pt x="836041" y="752132"/>
                </a:lnTo>
                <a:lnTo>
                  <a:pt x="837476" y="753757"/>
                </a:lnTo>
                <a:lnTo>
                  <a:pt x="839558" y="754456"/>
                </a:lnTo>
                <a:lnTo>
                  <a:pt x="842797" y="754062"/>
                </a:lnTo>
                <a:lnTo>
                  <a:pt x="844003" y="753541"/>
                </a:lnTo>
                <a:lnTo>
                  <a:pt x="900950" y="702894"/>
                </a:lnTo>
                <a:lnTo>
                  <a:pt x="901179" y="698881"/>
                </a:lnTo>
                <a:close/>
              </a:path>
              <a:path w="1483360" h="755015">
                <a:moveTo>
                  <a:pt x="1445069" y="674446"/>
                </a:moveTo>
                <a:lnTo>
                  <a:pt x="1443875" y="670610"/>
                </a:lnTo>
                <a:lnTo>
                  <a:pt x="1377556" y="635863"/>
                </a:lnTo>
                <a:lnTo>
                  <a:pt x="1374457" y="634238"/>
                </a:lnTo>
                <a:lnTo>
                  <a:pt x="1370609" y="635419"/>
                </a:lnTo>
                <a:lnTo>
                  <a:pt x="1367358" y="641642"/>
                </a:lnTo>
                <a:lnTo>
                  <a:pt x="1368552" y="645490"/>
                </a:lnTo>
                <a:lnTo>
                  <a:pt x="1436065" y="680859"/>
                </a:lnTo>
                <a:lnTo>
                  <a:pt x="1437347" y="681062"/>
                </a:lnTo>
                <a:lnTo>
                  <a:pt x="1440586" y="680669"/>
                </a:lnTo>
                <a:lnTo>
                  <a:pt x="1442440" y="679475"/>
                </a:lnTo>
                <a:lnTo>
                  <a:pt x="1445069" y="674446"/>
                </a:lnTo>
                <a:close/>
              </a:path>
              <a:path w="1483360" h="755015">
                <a:moveTo>
                  <a:pt x="1466316" y="397383"/>
                </a:moveTo>
                <a:lnTo>
                  <a:pt x="1462633" y="391388"/>
                </a:lnTo>
                <a:lnTo>
                  <a:pt x="1458734" y="390474"/>
                </a:lnTo>
                <a:lnTo>
                  <a:pt x="1390561" y="432485"/>
                </a:lnTo>
                <a:lnTo>
                  <a:pt x="1389646" y="436397"/>
                </a:lnTo>
                <a:lnTo>
                  <a:pt x="1391488" y="439381"/>
                </a:lnTo>
                <a:lnTo>
                  <a:pt x="1392834" y="441566"/>
                </a:lnTo>
                <a:lnTo>
                  <a:pt x="1395272" y="442645"/>
                </a:lnTo>
                <a:lnTo>
                  <a:pt x="1398549" y="442239"/>
                </a:lnTo>
                <a:lnTo>
                  <a:pt x="1399413" y="441947"/>
                </a:lnTo>
                <a:lnTo>
                  <a:pt x="1465389" y="401294"/>
                </a:lnTo>
                <a:lnTo>
                  <a:pt x="1466316" y="397383"/>
                </a:lnTo>
                <a:close/>
              </a:path>
              <a:path w="1483360" h="755015">
                <a:moveTo>
                  <a:pt x="1482737" y="538378"/>
                </a:moveTo>
                <a:lnTo>
                  <a:pt x="1481886" y="531406"/>
                </a:lnTo>
                <a:lnTo>
                  <a:pt x="1478711" y="528929"/>
                </a:lnTo>
                <a:lnTo>
                  <a:pt x="1475232" y="529361"/>
                </a:lnTo>
                <a:lnTo>
                  <a:pt x="1405851" y="537883"/>
                </a:lnTo>
                <a:lnTo>
                  <a:pt x="1403375" y="541045"/>
                </a:lnTo>
                <a:lnTo>
                  <a:pt x="1404239" y="548017"/>
                </a:lnTo>
                <a:lnTo>
                  <a:pt x="1407401" y="550481"/>
                </a:lnTo>
                <a:lnTo>
                  <a:pt x="1480261" y="541540"/>
                </a:lnTo>
                <a:lnTo>
                  <a:pt x="1482737" y="53837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55727" y="95017"/>
            <a:ext cx="172707" cy="65684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282787" y="24231"/>
            <a:ext cx="721995" cy="203200"/>
          </a:xfrm>
          <a:custGeom>
            <a:avLst/>
            <a:gdLst/>
            <a:ahLst/>
            <a:cxnLst/>
            <a:rect l="l" t="t" r="r" b="b"/>
            <a:pathLst>
              <a:path w="721994" h="203200">
                <a:moveTo>
                  <a:pt x="79400" y="9474"/>
                </a:moveTo>
                <a:lnTo>
                  <a:pt x="76822" y="6400"/>
                </a:lnTo>
                <a:lnTo>
                  <a:pt x="3695" y="0"/>
                </a:lnTo>
                <a:lnTo>
                  <a:pt x="622" y="2578"/>
                </a:lnTo>
                <a:lnTo>
                  <a:pt x="0" y="9575"/>
                </a:lnTo>
                <a:lnTo>
                  <a:pt x="2590" y="12649"/>
                </a:lnTo>
                <a:lnTo>
                  <a:pt x="6083" y="12954"/>
                </a:lnTo>
                <a:lnTo>
                  <a:pt x="75717" y="19050"/>
                </a:lnTo>
                <a:lnTo>
                  <a:pt x="78790" y="16459"/>
                </a:lnTo>
                <a:lnTo>
                  <a:pt x="79400" y="9474"/>
                </a:lnTo>
                <a:close/>
              </a:path>
              <a:path w="721994" h="203200">
                <a:moveTo>
                  <a:pt x="118935" y="108750"/>
                </a:moveTo>
                <a:lnTo>
                  <a:pt x="115455" y="102641"/>
                </a:lnTo>
                <a:lnTo>
                  <a:pt x="111569" y="101612"/>
                </a:lnTo>
                <a:lnTo>
                  <a:pt x="43472" y="140373"/>
                </a:lnTo>
                <a:lnTo>
                  <a:pt x="42405" y="144246"/>
                </a:lnTo>
                <a:lnTo>
                  <a:pt x="44145" y="147294"/>
                </a:lnTo>
                <a:lnTo>
                  <a:pt x="45212" y="149186"/>
                </a:lnTo>
                <a:lnTo>
                  <a:pt x="47104" y="150304"/>
                </a:lnTo>
                <a:lnTo>
                  <a:pt x="50355" y="150583"/>
                </a:lnTo>
                <a:lnTo>
                  <a:pt x="51638" y="150329"/>
                </a:lnTo>
                <a:lnTo>
                  <a:pt x="117868" y="112623"/>
                </a:lnTo>
                <a:lnTo>
                  <a:pt x="118935" y="108750"/>
                </a:lnTo>
                <a:close/>
              </a:path>
              <a:path w="721994" h="203200">
                <a:moveTo>
                  <a:pt x="656005" y="197942"/>
                </a:moveTo>
                <a:lnTo>
                  <a:pt x="655637" y="193941"/>
                </a:lnTo>
                <a:lnTo>
                  <a:pt x="597992" y="146164"/>
                </a:lnTo>
                <a:lnTo>
                  <a:pt x="595299" y="143929"/>
                </a:lnTo>
                <a:lnTo>
                  <a:pt x="591286" y="144284"/>
                </a:lnTo>
                <a:lnTo>
                  <a:pt x="586816" y="149694"/>
                </a:lnTo>
                <a:lnTo>
                  <a:pt x="587184" y="153708"/>
                </a:lnTo>
                <a:lnTo>
                  <a:pt x="645858" y="202336"/>
                </a:lnTo>
                <a:lnTo>
                  <a:pt x="647077" y="202806"/>
                </a:lnTo>
                <a:lnTo>
                  <a:pt x="650328" y="203098"/>
                </a:lnTo>
                <a:lnTo>
                  <a:pt x="652386" y="202311"/>
                </a:lnTo>
                <a:lnTo>
                  <a:pt x="656005" y="197942"/>
                </a:lnTo>
                <a:close/>
              </a:path>
              <a:path w="721994" h="203200">
                <a:moveTo>
                  <a:pt x="721766" y="65671"/>
                </a:moveTo>
                <a:lnTo>
                  <a:pt x="719175" y="62598"/>
                </a:lnTo>
                <a:lnTo>
                  <a:pt x="715683" y="62293"/>
                </a:lnTo>
                <a:lnTo>
                  <a:pt x="646049" y="56197"/>
                </a:lnTo>
                <a:lnTo>
                  <a:pt x="642975" y="58788"/>
                </a:lnTo>
                <a:lnTo>
                  <a:pt x="642366" y="65773"/>
                </a:lnTo>
                <a:lnTo>
                  <a:pt x="644944" y="68859"/>
                </a:lnTo>
                <a:lnTo>
                  <a:pt x="718070" y="75247"/>
                </a:lnTo>
                <a:lnTo>
                  <a:pt x="721144" y="72669"/>
                </a:lnTo>
                <a:lnTo>
                  <a:pt x="721766" y="65671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607" y="1811027"/>
            <a:ext cx="3862184" cy="92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5608" y="1205151"/>
            <a:ext cx="8062183" cy="262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7300" y="7114402"/>
            <a:ext cx="2376805" cy="31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0000" y="7127102"/>
            <a:ext cx="515175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25408F"/>
                </a:solidFill>
                <a:latin typeface="Gill Sans MT"/>
                <a:cs typeface="Gill Sans MT"/>
              </a:defRPr>
            </a:lvl1pPr>
          </a:lstStyle>
          <a:p>
            <a:pPr>
              <a:lnSpc>
                <a:spcPts val="2155"/>
              </a:lnSpc>
            </a:pPr>
            <a:r>
              <a:rPr spc="-90" dirty="0"/>
              <a:t>EAR</a:t>
            </a:r>
            <a:r>
              <a:rPr spc="-355" dirty="0"/>
              <a:t>L</a:t>
            </a:r>
            <a:r>
              <a:rPr spc="-125" dirty="0"/>
              <a:t>Y</a:t>
            </a:r>
            <a:r>
              <a:rPr spc="-70" dirty="0"/>
              <a:t> </a:t>
            </a:r>
            <a:r>
              <a:rPr spc="-90" dirty="0"/>
              <a:t>YEA</a:t>
            </a:r>
            <a:r>
              <a:rPr spc="-114" dirty="0"/>
              <a:t>R</a:t>
            </a:r>
            <a:r>
              <a:rPr spc="-25" dirty="0"/>
              <a:t>S</a:t>
            </a:r>
            <a:r>
              <a:rPr spc="-70" dirty="0"/>
              <a:t> </a:t>
            </a:r>
            <a:r>
              <a:rPr spc="-5" dirty="0"/>
              <a:t>KS</a:t>
            </a:r>
            <a:r>
              <a:rPr spc="-50" dirty="0"/>
              <a:t>1</a:t>
            </a:r>
            <a:r>
              <a:rPr spc="-70" dirty="0"/>
              <a:t> </a:t>
            </a:r>
            <a:r>
              <a:rPr spc="-170" dirty="0"/>
              <a:t>F</a:t>
            </a:r>
            <a:r>
              <a:rPr spc="20" dirty="0"/>
              <a:t>oundatio</a:t>
            </a:r>
            <a:r>
              <a:rPr spc="-40" dirty="0"/>
              <a:t>n</a:t>
            </a:r>
            <a:r>
              <a:rPr spc="-70" dirty="0"/>
              <a:t> </a:t>
            </a:r>
            <a:r>
              <a:rPr spc="-15" dirty="0"/>
              <a:t>S</a:t>
            </a:r>
            <a:r>
              <a:rPr spc="50" dirty="0"/>
              <a:t>tag</a:t>
            </a:r>
            <a:r>
              <a:rPr spc="-5" dirty="0"/>
              <a:t>e</a:t>
            </a:r>
            <a:r>
              <a:rPr spc="-75" dirty="0"/>
              <a:t> </a:t>
            </a:r>
            <a:r>
              <a:rPr b="0" spc="105" dirty="0">
                <a:latin typeface="Gill Sans MT"/>
                <a:cs typeface="Gill Sans MT"/>
              </a:rPr>
              <a:t>L</a:t>
            </a:r>
            <a:r>
              <a:rPr b="0" spc="150" dirty="0">
                <a:latin typeface="Gill Sans MT"/>
                <a:cs typeface="Gill Sans MT"/>
              </a:rPr>
              <a:t>esso</a:t>
            </a:r>
            <a:r>
              <a:rPr b="0" spc="105" dirty="0">
                <a:latin typeface="Gill Sans MT"/>
                <a:cs typeface="Gill Sans MT"/>
              </a:rPr>
              <a:t>n</a:t>
            </a:r>
            <a:r>
              <a:rPr b="0" spc="-70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3.pn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5" Type="http://schemas.openxmlformats.org/officeDocument/2006/relationships/image" Target="../media/image31.png"/><Relationship Id="rId33" Type="http://schemas.openxmlformats.org/officeDocument/2006/relationships/image" Target="../media/image38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30.png"/><Relationship Id="rId32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10.png"/><Relationship Id="rId28" Type="http://schemas.openxmlformats.org/officeDocument/2006/relationships/image" Target="../media/image7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31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5.png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35.png"/><Relationship Id="rId8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5.jp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74.jp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73.jp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72.png"/><Relationship Id="rId28" Type="http://schemas.openxmlformats.org/officeDocument/2006/relationships/hyperlink" Target="http://www.dentalhealth.org/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79.png"/><Relationship Id="rId3" Type="http://schemas.openxmlformats.org/officeDocument/2006/relationships/image" Target="../media/image9.png"/><Relationship Id="rId21" Type="http://schemas.openxmlformats.org/officeDocument/2006/relationships/image" Target="../media/image41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5" Type="http://schemas.openxmlformats.org/officeDocument/2006/relationships/image" Target="../media/image78.png"/><Relationship Id="rId2" Type="http://schemas.openxmlformats.org/officeDocument/2006/relationships/image" Target="../media/image43.png"/><Relationship Id="rId16" Type="http://schemas.openxmlformats.org/officeDocument/2006/relationships/image" Target="../media/image8.png"/><Relationship Id="rId20" Type="http://schemas.openxmlformats.org/officeDocument/2006/relationships/image" Target="../media/image40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24" Type="http://schemas.openxmlformats.org/officeDocument/2006/relationships/image" Target="../media/image77.png"/><Relationship Id="rId5" Type="http://schemas.openxmlformats.org/officeDocument/2006/relationships/image" Target="../media/image12.png"/><Relationship Id="rId15" Type="http://schemas.openxmlformats.org/officeDocument/2006/relationships/image" Target="../media/image39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hyperlink" Target="http://www.dentalhealth.org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7.png"/><Relationship Id="rId22" Type="http://schemas.openxmlformats.org/officeDocument/2006/relationships/image" Target="../media/image42.png"/><Relationship Id="rId27" Type="http://schemas.openxmlformats.org/officeDocument/2006/relationships/image" Target="../media/image80.png"/><Relationship Id="rId3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hyperlink" Target="http://www.dentalhealth.org/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83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hyperlink" Target="http://www.dentalhealth.org/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8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hyperlink" Target="http://www.dentalhealth.org/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85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hyperlink" Target="http://www.dentalhealth.org/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4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5.png"/><Relationship Id="rId25" Type="http://schemas.openxmlformats.org/officeDocument/2006/relationships/image" Target="../media/image4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42.png"/><Relationship Id="rId28" Type="http://schemas.openxmlformats.org/officeDocument/2006/relationships/hyperlink" Target="http://www.dentalhealth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1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25.png"/><Relationship Id="rId21" Type="http://schemas.openxmlformats.org/officeDocument/2006/relationships/image" Target="../media/image53.png"/><Relationship Id="rId7" Type="http://schemas.openxmlformats.org/officeDocument/2006/relationships/image" Target="../media/image17.png"/><Relationship Id="rId12" Type="http://schemas.openxmlformats.org/officeDocument/2006/relationships/image" Target="../media/image40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6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24" Type="http://schemas.openxmlformats.org/officeDocument/2006/relationships/image" Target="../media/image56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23" Type="http://schemas.openxmlformats.org/officeDocument/2006/relationships/image" Target="../media/image55.png"/><Relationship Id="rId28" Type="http://schemas.openxmlformats.org/officeDocument/2006/relationships/hyperlink" Target="http://www.dentalhealth.org/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42.png"/><Relationship Id="rId22" Type="http://schemas.openxmlformats.org/officeDocument/2006/relationships/image" Target="../media/image54.png"/><Relationship Id="rId27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40.png"/><Relationship Id="rId17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10.png"/><Relationship Id="rId19" Type="http://schemas.openxmlformats.org/officeDocument/2006/relationships/hyperlink" Target="http://www.dentalhealth.org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40.png"/><Relationship Id="rId17" Type="http://schemas.openxmlformats.org/officeDocument/2006/relationships/image" Target="../media/image62.png"/><Relationship Id="rId2" Type="http://schemas.openxmlformats.org/officeDocument/2006/relationships/image" Target="../media/image6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10.png"/><Relationship Id="rId19" Type="http://schemas.openxmlformats.org/officeDocument/2006/relationships/hyperlink" Target="http://www.dentalhealth.org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18" Type="http://schemas.openxmlformats.org/officeDocument/2006/relationships/image" Target="../media/image25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41.png"/><Relationship Id="rId28" Type="http://schemas.openxmlformats.org/officeDocument/2006/relationships/hyperlink" Target="http://www.dentalhealth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1.png"/><Relationship Id="rId18" Type="http://schemas.openxmlformats.org/officeDocument/2006/relationships/image" Target="../media/image67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40.png"/><Relationship Id="rId17" Type="http://schemas.openxmlformats.org/officeDocument/2006/relationships/image" Target="../media/image66.png"/><Relationship Id="rId2" Type="http://schemas.openxmlformats.org/officeDocument/2006/relationships/image" Target="../media/image6.png"/><Relationship Id="rId16" Type="http://schemas.openxmlformats.org/officeDocument/2006/relationships/image" Target="../media/image65.png"/><Relationship Id="rId20" Type="http://schemas.openxmlformats.org/officeDocument/2006/relationships/hyperlink" Target="http://www.dentalhealth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10" Type="http://schemas.openxmlformats.org/officeDocument/2006/relationships/image" Target="../media/image10.png"/><Relationship Id="rId19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1.jpg"/><Relationship Id="rId3" Type="http://schemas.openxmlformats.org/officeDocument/2006/relationships/image" Target="../media/image2.png"/><Relationship Id="rId21" Type="http://schemas.openxmlformats.org/officeDocument/2006/relationships/image" Target="../media/image42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70.jpg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24" Type="http://schemas.openxmlformats.org/officeDocument/2006/relationships/image" Target="../media/image69.jp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68.png"/><Relationship Id="rId28" Type="http://schemas.openxmlformats.org/officeDocument/2006/relationships/hyperlink" Target="http://www.dentalhealth.org/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103109"/>
            <a:chOff x="0" y="0"/>
            <a:chExt cx="10692130" cy="7103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2" cy="67860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97761" y="1827656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44" y="152196"/>
                  </a:moveTo>
                  <a:lnTo>
                    <a:pt x="517398" y="84924"/>
                  </a:lnTo>
                  <a:lnTo>
                    <a:pt x="508596" y="50939"/>
                  </a:lnTo>
                  <a:lnTo>
                    <a:pt x="505726" y="46405"/>
                  </a:lnTo>
                  <a:lnTo>
                    <a:pt x="505726" y="153797"/>
                  </a:lnTo>
                  <a:lnTo>
                    <a:pt x="495312" y="212661"/>
                  </a:lnTo>
                  <a:lnTo>
                    <a:pt x="479818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34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54" y="534250"/>
                  </a:lnTo>
                  <a:lnTo>
                    <a:pt x="383933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61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51" y="365467"/>
                  </a:lnTo>
                  <a:lnTo>
                    <a:pt x="219989" y="390131"/>
                  </a:lnTo>
                  <a:lnTo>
                    <a:pt x="209791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103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508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26" y="153797"/>
                  </a:lnTo>
                  <a:lnTo>
                    <a:pt x="505726" y="46405"/>
                  </a:lnTo>
                  <a:lnTo>
                    <a:pt x="493788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24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710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36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96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27" y="477723"/>
                  </a:lnTo>
                  <a:lnTo>
                    <a:pt x="372262" y="494372"/>
                  </a:lnTo>
                  <a:lnTo>
                    <a:pt x="371043" y="517639"/>
                  </a:lnTo>
                  <a:lnTo>
                    <a:pt x="374180" y="558584"/>
                  </a:lnTo>
                  <a:lnTo>
                    <a:pt x="395643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74" y="314807"/>
                  </a:lnTo>
                  <a:lnTo>
                    <a:pt x="472998" y="305638"/>
                  </a:lnTo>
                  <a:lnTo>
                    <a:pt x="476681" y="296938"/>
                  </a:lnTo>
                  <a:lnTo>
                    <a:pt x="493179" y="260616"/>
                  </a:lnTo>
                  <a:lnTo>
                    <a:pt x="508927" y="211569"/>
                  </a:lnTo>
                  <a:lnTo>
                    <a:pt x="518744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0490" y="208652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91779" y="1868373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90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23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15" y="1721993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42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74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510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66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79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99770" y="1323911"/>
                  </a:lnTo>
                  <a:lnTo>
                    <a:pt x="581799" y="1309179"/>
                  </a:lnTo>
                  <a:lnTo>
                    <a:pt x="563130" y="1300924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24" y="1814042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42"/>
                  </a:lnTo>
                  <a:lnTo>
                    <a:pt x="599160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0490" y="3423653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91779" y="3205505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90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23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15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42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42"/>
                  </a:lnTo>
                  <a:lnTo>
                    <a:pt x="599160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0490" y="4760783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91779" y="454263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90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23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15" y="1721993"/>
                  </a:lnTo>
                  <a:lnTo>
                    <a:pt x="567423" y="1766011"/>
                  </a:lnTo>
                  <a:lnTo>
                    <a:pt x="555485" y="1824736"/>
                  </a:lnTo>
                  <a:lnTo>
                    <a:pt x="529818" y="1853184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35" y="1830654"/>
                  </a:lnTo>
                  <a:lnTo>
                    <a:pt x="489915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42" y="1745145"/>
                  </a:lnTo>
                  <a:lnTo>
                    <a:pt x="491680" y="1734299"/>
                  </a:lnTo>
                  <a:lnTo>
                    <a:pt x="491286" y="1731098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26"/>
                  </a:lnTo>
                  <a:lnTo>
                    <a:pt x="339204" y="1828533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82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61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53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497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497"/>
                  </a:lnTo>
                  <a:lnTo>
                    <a:pt x="335254" y="1386865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58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81"/>
                  </a:lnTo>
                  <a:lnTo>
                    <a:pt x="418490" y="1353413"/>
                  </a:lnTo>
                  <a:lnTo>
                    <a:pt x="435089" y="1339964"/>
                  </a:lnTo>
                  <a:lnTo>
                    <a:pt x="452551" y="1328115"/>
                  </a:lnTo>
                  <a:lnTo>
                    <a:pt x="483412" y="1316024"/>
                  </a:lnTo>
                  <a:lnTo>
                    <a:pt x="521195" y="1309166"/>
                  </a:lnTo>
                  <a:lnTo>
                    <a:pt x="559409" y="1313065"/>
                  </a:lnTo>
                  <a:lnTo>
                    <a:pt x="594448" y="1337373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81799" y="1309166"/>
                  </a:lnTo>
                  <a:lnTo>
                    <a:pt x="521119" y="1296403"/>
                  </a:lnTo>
                  <a:lnTo>
                    <a:pt x="479806" y="1303731"/>
                  </a:lnTo>
                  <a:lnTo>
                    <a:pt x="445744" y="1317320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81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73"/>
                  </a:lnTo>
                  <a:lnTo>
                    <a:pt x="226529" y="1334820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54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795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098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45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26"/>
                  </a:lnTo>
                  <a:lnTo>
                    <a:pt x="478243" y="1790788"/>
                  </a:lnTo>
                  <a:lnTo>
                    <a:pt x="477024" y="1814042"/>
                  </a:lnTo>
                  <a:lnTo>
                    <a:pt x="480161" y="1854987"/>
                  </a:lnTo>
                  <a:lnTo>
                    <a:pt x="501624" y="1873211"/>
                  </a:lnTo>
                  <a:lnTo>
                    <a:pt x="510540" y="1873186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42"/>
                  </a:lnTo>
                  <a:lnTo>
                    <a:pt x="599160" y="1557020"/>
                  </a:lnTo>
                  <a:lnTo>
                    <a:pt x="614908" y="1507972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0490" y="6097913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91779" y="490524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72" y="5615724"/>
                  </a:moveTo>
                  <a:lnTo>
                    <a:pt x="95808" y="5608752"/>
                  </a:lnTo>
                  <a:lnTo>
                    <a:pt x="92646" y="5606288"/>
                  </a:lnTo>
                  <a:lnTo>
                    <a:pt x="19786" y="5615229"/>
                  </a:lnTo>
                  <a:lnTo>
                    <a:pt x="17310" y="5618391"/>
                  </a:lnTo>
                  <a:lnTo>
                    <a:pt x="18173" y="5625363"/>
                  </a:lnTo>
                  <a:lnTo>
                    <a:pt x="21336" y="5627840"/>
                  </a:lnTo>
                  <a:lnTo>
                    <a:pt x="24815" y="5627408"/>
                  </a:lnTo>
                  <a:lnTo>
                    <a:pt x="94195" y="5618886"/>
                  </a:lnTo>
                  <a:lnTo>
                    <a:pt x="96672" y="5615724"/>
                  </a:lnTo>
                  <a:close/>
                </a:path>
                <a:path w="737234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71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76" y="5701665"/>
                  </a:lnTo>
                  <a:lnTo>
                    <a:pt x="155117" y="5697652"/>
                  </a:lnTo>
                  <a:close/>
                </a:path>
                <a:path w="737234" h="5753735">
                  <a:moveTo>
                    <a:pt x="302882" y="217627"/>
                  </a:moveTo>
                  <a:lnTo>
                    <a:pt x="298551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83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4" h="5753735">
                  <a:moveTo>
                    <a:pt x="432295" y="360121"/>
                  </a:moveTo>
                  <a:lnTo>
                    <a:pt x="420852" y="359092"/>
                  </a:lnTo>
                  <a:lnTo>
                    <a:pt x="398462" y="360121"/>
                  </a:lnTo>
                  <a:lnTo>
                    <a:pt x="432295" y="360121"/>
                  </a:lnTo>
                  <a:close/>
                </a:path>
                <a:path w="737234" h="5753735">
                  <a:moveTo>
                    <a:pt x="463321" y="197929"/>
                  </a:moveTo>
                  <a:lnTo>
                    <a:pt x="458990" y="162598"/>
                  </a:lnTo>
                  <a:lnTo>
                    <a:pt x="455815" y="160121"/>
                  </a:lnTo>
                  <a:lnTo>
                    <a:pt x="452335" y="160553"/>
                  </a:lnTo>
                  <a:lnTo>
                    <a:pt x="448856" y="160985"/>
                  </a:lnTo>
                  <a:lnTo>
                    <a:pt x="446379" y="164147"/>
                  </a:lnTo>
                  <a:lnTo>
                    <a:pt x="450723" y="199478"/>
                  </a:lnTo>
                  <a:lnTo>
                    <a:pt x="453885" y="201955"/>
                  </a:lnTo>
                  <a:lnTo>
                    <a:pt x="460844" y="201091"/>
                  </a:lnTo>
                  <a:lnTo>
                    <a:pt x="463321" y="197929"/>
                  </a:lnTo>
                  <a:close/>
                </a:path>
                <a:path w="737234" h="5753735">
                  <a:moveTo>
                    <a:pt x="624725" y="152196"/>
                  </a:moveTo>
                  <a:lnTo>
                    <a:pt x="623379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294" y="212661"/>
                  </a:lnTo>
                  <a:lnTo>
                    <a:pt x="585800" y="259562"/>
                  </a:lnTo>
                  <a:lnTo>
                    <a:pt x="571398" y="291084"/>
                  </a:lnTo>
                  <a:lnTo>
                    <a:pt x="566953" y="301548"/>
                  </a:lnTo>
                  <a:lnTo>
                    <a:pt x="564146" y="312559"/>
                  </a:lnTo>
                  <a:lnTo>
                    <a:pt x="563016" y="323951"/>
                  </a:lnTo>
                  <a:lnTo>
                    <a:pt x="563587" y="335559"/>
                  </a:lnTo>
                  <a:lnTo>
                    <a:pt x="568464" y="375234"/>
                  </a:lnTo>
                  <a:lnTo>
                    <a:pt x="570915" y="425577"/>
                  </a:lnTo>
                  <a:lnTo>
                    <a:pt x="567423" y="469607"/>
                  </a:lnTo>
                  <a:lnTo>
                    <a:pt x="555485" y="528332"/>
                  </a:lnTo>
                  <a:lnTo>
                    <a:pt x="529818" y="556780"/>
                  </a:lnTo>
                  <a:lnTo>
                    <a:pt x="507517" y="565327"/>
                  </a:lnTo>
                  <a:lnTo>
                    <a:pt x="499922" y="564857"/>
                  </a:lnTo>
                  <a:lnTo>
                    <a:pt x="495820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26"/>
                  </a:lnTo>
                  <a:lnTo>
                    <a:pt x="491109" y="491629"/>
                  </a:lnTo>
                  <a:lnTo>
                    <a:pt x="491934" y="477393"/>
                  </a:lnTo>
                  <a:lnTo>
                    <a:pt x="492379" y="466255"/>
                  </a:lnTo>
                  <a:lnTo>
                    <a:pt x="492506" y="456247"/>
                  </a:lnTo>
                  <a:lnTo>
                    <a:pt x="492442" y="448741"/>
                  </a:lnTo>
                  <a:lnTo>
                    <a:pt x="491680" y="437896"/>
                  </a:lnTo>
                  <a:lnTo>
                    <a:pt x="491286" y="434695"/>
                  </a:lnTo>
                  <a:lnTo>
                    <a:pt x="490715" y="429298"/>
                  </a:lnTo>
                  <a:lnTo>
                    <a:pt x="479107" y="384670"/>
                  </a:lnTo>
                  <a:lnTo>
                    <a:pt x="440029" y="360807"/>
                  </a:lnTo>
                  <a:lnTo>
                    <a:pt x="432435" y="360133"/>
                  </a:lnTo>
                  <a:lnTo>
                    <a:pt x="398462" y="360133"/>
                  </a:lnTo>
                  <a:lnTo>
                    <a:pt x="398195" y="360133"/>
                  </a:lnTo>
                  <a:lnTo>
                    <a:pt x="397776" y="360133"/>
                  </a:lnTo>
                  <a:lnTo>
                    <a:pt x="391680" y="360857"/>
                  </a:lnTo>
                  <a:lnTo>
                    <a:pt x="391058" y="361010"/>
                  </a:lnTo>
                  <a:lnTo>
                    <a:pt x="368833" y="365467"/>
                  </a:lnTo>
                  <a:lnTo>
                    <a:pt x="325970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46" y="450672"/>
                  </a:lnTo>
                  <a:lnTo>
                    <a:pt x="318833" y="456247"/>
                  </a:lnTo>
                  <a:lnTo>
                    <a:pt x="319176" y="459079"/>
                  </a:lnTo>
                  <a:lnTo>
                    <a:pt x="321271" y="470928"/>
                  </a:lnTo>
                  <a:lnTo>
                    <a:pt x="324548" y="483984"/>
                  </a:lnTo>
                  <a:lnTo>
                    <a:pt x="328574" y="497776"/>
                  </a:lnTo>
                  <a:lnTo>
                    <a:pt x="332943" y="511822"/>
                  </a:lnTo>
                  <a:lnTo>
                    <a:pt x="339204" y="532130"/>
                  </a:lnTo>
                  <a:lnTo>
                    <a:pt x="344462" y="552069"/>
                  </a:lnTo>
                  <a:lnTo>
                    <a:pt x="346976" y="568871"/>
                  </a:lnTo>
                  <a:lnTo>
                    <a:pt x="344982" y="579780"/>
                  </a:lnTo>
                  <a:lnTo>
                    <a:pt x="341871" y="584263"/>
                  </a:lnTo>
                  <a:lnTo>
                    <a:pt x="334606" y="586562"/>
                  </a:lnTo>
                  <a:lnTo>
                    <a:pt x="325043" y="586066"/>
                  </a:lnTo>
                  <a:lnTo>
                    <a:pt x="286473" y="570979"/>
                  </a:lnTo>
                  <a:lnTo>
                    <a:pt x="253352" y="508139"/>
                  </a:lnTo>
                  <a:lnTo>
                    <a:pt x="239331" y="466255"/>
                  </a:lnTo>
                  <a:lnTo>
                    <a:pt x="229514" y="416852"/>
                  </a:lnTo>
                  <a:lnTo>
                    <a:pt x="225145" y="381330"/>
                  </a:lnTo>
                  <a:lnTo>
                    <a:pt x="222529" y="368134"/>
                  </a:lnTo>
                  <a:lnTo>
                    <a:pt x="218033" y="355561"/>
                  </a:lnTo>
                  <a:lnTo>
                    <a:pt x="211709" y="343750"/>
                  </a:lnTo>
                  <a:lnTo>
                    <a:pt x="203657" y="332879"/>
                  </a:lnTo>
                  <a:lnTo>
                    <a:pt x="180454" y="302958"/>
                  </a:lnTo>
                  <a:lnTo>
                    <a:pt x="155028" y="261226"/>
                  </a:lnTo>
                  <a:lnTo>
                    <a:pt x="132651" y="208826"/>
                  </a:lnTo>
                  <a:lnTo>
                    <a:pt x="118592" y="146900"/>
                  </a:lnTo>
                  <a:lnTo>
                    <a:pt x="118097" y="120878"/>
                  </a:lnTo>
                  <a:lnTo>
                    <a:pt x="123431" y="98806"/>
                  </a:lnTo>
                  <a:lnTo>
                    <a:pt x="151536" y="66751"/>
                  </a:lnTo>
                  <a:lnTo>
                    <a:pt x="196761" y="52324"/>
                  </a:lnTo>
                  <a:lnTo>
                    <a:pt x="221945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58" y="61734"/>
                  </a:lnTo>
                  <a:lnTo>
                    <a:pt x="290068" y="83185"/>
                  </a:lnTo>
                  <a:lnTo>
                    <a:pt x="316928" y="98450"/>
                  </a:lnTo>
                  <a:lnTo>
                    <a:pt x="354076" y="106248"/>
                  </a:lnTo>
                  <a:lnTo>
                    <a:pt x="398259" y="105321"/>
                  </a:lnTo>
                  <a:lnTo>
                    <a:pt x="401739" y="104889"/>
                  </a:lnTo>
                  <a:lnTo>
                    <a:pt x="404215" y="101727"/>
                  </a:lnTo>
                  <a:lnTo>
                    <a:pt x="403364" y="94754"/>
                  </a:lnTo>
                  <a:lnTo>
                    <a:pt x="402526" y="94094"/>
                  </a:lnTo>
                  <a:lnTo>
                    <a:pt x="400189" y="92278"/>
                  </a:lnTo>
                  <a:lnTo>
                    <a:pt x="396709" y="92710"/>
                  </a:lnTo>
                  <a:lnTo>
                    <a:pt x="364274" y="94094"/>
                  </a:lnTo>
                  <a:lnTo>
                    <a:pt x="335254" y="90462"/>
                  </a:lnTo>
                  <a:lnTo>
                    <a:pt x="311645" y="82473"/>
                  </a:lnTo>
                  <a:lnTo>
                    <a:pt x="295427" y="70815"/>
                  </a:lnTo>
                  <a:lnTo>
                    <a:pt x="312229" y="74955"/>
                  </a:lnTo>
                  <a:lnTo>
                    <a:pt x="328968" y="76847"/>
                  </a:lnTo>
                  <a:lnTo>
                    <a:pt x="343941" y="77203"/>
                  </a:lnTo>
                  <a:lnTo>
                    <a:pt x="355447" y="76746"/>
                  </a:lnTo>
                  <a:lnTo>
                    <a:pt x="355917" y="76809"/>
                  </a:lnTo>
                  <a:lnTo>
                    <a:pt x="363969" y="75692"/>
                  </a:lnTo>
                  <a:lnTo>
                    <a:pt x="379056" y="72453"/>
                  </a:lnTo>
                  <a:lnTo>
                    <a:pt x="418490" y="57010"/>
                  </a:lnTo>
                  <a:lnTo>
                    <a:pt x="435089" y="43561"/>
                  </a:lnTo>
                  <a:lnTo>
                    <a:pt x="452551" y="31711"/>
                  </a:lnTo>
                  <a:lnTo>
                    <a:pt x="483412" y="19608"/>
                  </a:lnTo>
                  <a:lnTo>
                    <a:pt x="521195" y="12763"/>
                  </a:lnTo>
                  <a:lnTo>
                    <a:pt x="559409" y="16662"/>
                  </a:lnTo>
                  <a:lnTo>
                    <a:pt x="594448" y="40970"/>
                  </a:lnTo>
                  <a:lnTo>
                    <a:pt x="610781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99770" y="27508"/>
                  </a:lnTo>
                  <a:lnTo>
                    <a:pt x="581799" y="12763"/>
                  </a:lnTo>
                  <a:lnTo>
                    <a:pt x="563130" y="4521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44" y="20916"/>
                  </a:lnTo>
                  <a:lnTo>
                    <a:pt x="425513" y="35229"/>
                  </a:lnTo>
                  <a:lnTo>
                    <a:pt x="409308" y="47675"/>
                  </a:lnTo>
                  <a:lnTo>
                    <a:pt x="389420" y="56184"/>
                  </a:lnTo>
                  <a:lnTo>
                    <a:pt x="370649" y="61366"/>
                  </a:lnTo>
                  <a:lnTo>
                    <a:pt x="358140" y="63779"/>
                  </a:lnTo>
                  <a:lnTo>
                    <a:pt x="345338" y="64477"/>
                  </a:lnTo>
                  <a:lnTo>
                    <a:pt x="325996" y="63969"/>
                  </a:lnTo>
                  <a:lnTo>
                    <a:pt x="304685" y="60515"/>
                  </a:lnTo>
                  <a:lnTo>
                    <a:pt x="285889" y="52324"/>
                  </a:lnTo>
                  <a:lnTo>
                    <a:pt x="282740" y="51092"/>
                  </a:lnTo>
                  <a:lnTo>
                    <a:pt x="262864" y="43370"/>
                  </a:lnTo>
                  <a:lnTo>
                    <a:pt x="226529" y="38417"/>
                  </a:lnTo>
                  <a:lnTo>
                    <a:pt x="184670" y="41313"/>
                  </a:lnTo>
                  <a:lnTo>
                    <a:pt x="144983" y="55867"/>
                  </a:lnTo>
                  <a:lnTo>
                    <a:pt x="115011" y="87033"/>
                  </a:lnTo>
                  <a:lnTo>
                    <a:pt x="105981" y="148450"/>
                  </a:lnTo>
                  <a:lnTo>
                    <a:pt x="120548" y="212661"/>
                  </a:lnTo>
                  <a:lnTo>
                    <a:pt x="143713" y="266966"/>
                  </a:lnTo>
                  <a:lnTo>
                    <a:pt x="170027" y="310184"/>
                  </a:lnTo>
                  <a:lnTo>
                    <a:pt x="194030" y="341160"/>
                  </a:lnTo>
                  <a:lnTo>
                    <a:pt x="200964" y="350520"/>
                  </a:lnTo>
                  <a:lnTo>
                    <a:pt x="206413" y="360692"/>
                  </a:lnTo>
                  <a:lnTo>
                    <a:pt x="210299" y="371525"/>
                  </a:lnTo>
                  <a:lnTo>
                    <a:pt x="212547" y="382879"/>
                  </a:lnTo>
                  <a:lnTo>
                    <a:pt x="216903" y="418401"/>
                  </a:lnTo>
                  <a:lnTo>
                    <a:pt x="225717" y="464578"/>
                  </a:lnTo>
                  <a:lnTo>
                    <a:pt x="238658" y="505282"/>
                  </a:lnTo>
                  <a:lnTo>
                    <a:pt x="267982" y="568350"/>
                  </a:lnTo>
                  <a:lnTo>
                    <a:pt x="308597" y="596150"/>
                  </a:lnTo>
                  <a:lnTo>
                    <a:pt x="327774" y="598932"/>
                  </a:lnTo>
                  <a:lnTo>
                    <a:pt x="330974" y="598830"/>
                  </a:lnTo>
                  <a:lnTo>
                    <a:pt x="359549" y="573392"/>
                  </a:lnTo>
                  <a:lnTo>
                    <a:pt x="358076" y="555028"/>
                  </a:lnTo>
                  <a:lnTo>
                    <a:pt x="352691" y="532904"/>
                  </a:lnTo>
                  <a:lnTo>
                    <a:pt x="345059" y="508000"/>
                  </a:lnTo>
                  <a:lnTo>
                    <a:pt x="340817" y="494372"/>
                  </a:lnTo>
                  <a:lnTo>
                    <a:pt x="336918" y="481076"/>
                  </a:lnTo>
                  <a:lnTo>
                    <a:pt x="333768" y="468604"/>
                  </a:lnTo>
                  <a:lnTo>
                    <a:pt x="331787" y="457530"/>
                  </a:lnTo>
                  <a:lnTo>
                    <a:pt x="331431" y="454634"/>
                  </a:lnTo>
                  <a:lnTo>
                    <a:pt x="330606" y="448741"/>
                  </a:lnTo>
                  <a:lnTo>
                    <a:pt x="328841" y="434695"/>
                  </a:lnTo>
                  <a:lnTo>
                    <a:pt x="328345" y="421335"/>
                  </a:lnTo>
                  <a:lnTo>
                    <a:pt x="330339" y="408965"/>
                  </a:lnTo>
                  <a:lnTo>
                    <a:pt x="358178" y="382308"/>
                  </a:lnTo>
                  <a:lnTo>
                    <a:pt x="396163" y="373126"/>
                  </a:lnTo>
                  <a:lnTo>
                    <a:pt x="417512" y="371741"/>
                  </a:lnTo>
                  <a:lnTo>
                    <a:pt x="435267" y="372846"/>
                  </a:lnTo>
                  <a:lnTo>
                    <a:pt x="468718" y="391972"/>
                  </a:lnTo>
                  <a:lnTo>
                    <a:pt x="478091" y="430631"/>
                  </a:lnTo>
                  <a:lnTo>
                    <a:pt x="478713" y="436549"/>
                  </a:lnTo>
                  <a:lnTo>
                    <a:pt x="479069" y="439445"/>
                  </a:lnTo>
                  <a:lnTo>
                    <a:pt x="479704" y="448741"/>
                  </a:lnTo>
                  <a:lnTo>
                    <a:pt x="479793" y="463283"/>
                  </a:lnTo>
                  <a:lnTo>
                    <a:pt x="479209" y="477723"/>
                  </a:lnTo>
                  <a:lnTo>
                    <a:pt x="478243" y="494372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49249" y="558533"/>
                  </a:lnTo>
                  <a:lnTo>
                    <a:pt x="575005" y="500583"/>
                  </a:lnTo>
                  <a:lnTo>
                    <a:pt x="583666" y="421335"/>
                  </a:lnTo>
                  <a:lnTo>
                    <a:pt x="583577" y="418401"/>
                  </a:lnTo>
                  <a:lnTo>
                    <a:pt x="581063" y="373684"/>
                  </a:lnTo>
                  <a:lnTo>
                    <a:pt x="576199" y="334010"/>
                  </a:lnTo>
                  <a:lnTo>
                    <a:pt x="575716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63" y="296938"/>
                  </a:lnTo>
                  <a:lnTo>
                    <a:pt x="599160" y="260616"/>
                  </a:lnTo>
                  <a:lnTo>
                    <a:pt x="614908" y="211569"/>
                  </a:lnTo>
                  <a:lnTo>
                    <a:pt x="624725" y="152196"/>
                  </a:lnTo>
                  <a:close/>
                </a:path>
                <a:path w="737234" h="5753735">
                  <a:moveTo>
                    <a:pt x="698995" y="5673217"/>
                  </a:moveTo>
                  <a:lnTo>
                    <a:pt x="697801" y="5669381"/>
                  </a:lnTo>
                  <a:lnTo>
                    <a:pt x="631482" y="5634634"/>
                  </a:lnTo>
                  <a:lnTo>
                    <a:pt x="628383" y="5633009"/>
                  </a:lnTo>
                  <a:lnTo>
                    <a:pt x="624535" y="5634190"/>
                  </a:lnTo>
                  <a:lnTo>
                    <a:pt x="621284" y="5640413"/>
                  </a:lnTo>
                  <a:lnTo>
                    <a:pt x="622477" y="5644261"/>
                  </a:lnTo>
                  <a:lnTo>
                    <a:pt x="689991" y="5679630"/>
                  </a:lnTo>
                  <a:lnTo>
                    <a:pt x="691273" y="5679833"/>
                  </a:lnTo>
                  <a:lnTo>
                    <a:pt x="694512" y="5679440"/>
                  </a:lnTo>
                  <a:lnTo>
                    <a:pt x="696366" y="5678246"/>
                  </a:lnTo>
                  <a:lnTo>
                    <a:pt x="698995" y="5673217"/>
                  </a:lnTo>
                  <a:close/>
                </a:path>
                <a:path w="737234" h="5753735">
                  <a:moveTo>
                    <a:pt x="720255" y="5396141"/>
                  </a:moveTo>
                  <a:lnTo>
                    <a:pt x="716572" y="5390146"/>
                  </a:lnTo>
                  <a:lnTo>
                    <a:pt x="712673" y="5389232"/>
                  </a:lnTo>
                  <a:lnTo>
                    <a:pt x="644499" y="5431244"/>
                  </a:lnTo>
                  <a:lnTo>
                    <a:pt x="643585" y="5435155"/>
                  </a:lnTo>
                  <a:lnTo>
                    <a:pt x="645426" y="5438140"/>
                  </a:lnTo>
                  <a:lnTo>
                    <a:pt x="646772" y="5440324"/>
                  </a:lnTo>
                  <a:lnTo>
                    <a:pt x="649211" y="5441404"/>
                  </a:lnTo>
                  <a:lnTo>
                    <a:pt x="652487" y="5440997"/>
                  </a:lnTo>
                  <a:lnTo>
                    <a:pt x="653351" y="5440705"/>
                  </a:lnTo>
                  <a:lnTo>
                    <a:pt x="719328" y="5400052"/>
                  </a:lnTo>
                  <a:lnTo>
                    <a:pt x="720255" y="5396141"/>
                  </a:lnTo>
                  <a:close/>
                </a:path>
                <a:path w="737234" h="5753735">
                  <a:moveTo>
                    <a:pt x="736676" y="5537136"/>
                  </a:moveTo>
                  <a:lnTo>
                    <a:pt x="735812" y="5530164"/>
                  </a:lnTo>
                  <a:lnTo>
                    <a:pt x="732650" y="5527687"/>
                  </a:lnTo>
                  <a:lnTo>
                    <a:pt x="729170" y="5528119"/>
                  </a:lnTo>
                  <a:lnTo>
                    <a:pt x="659790" y="5536641"/>
                  </a:lnTo>
                  <a:lnTo>
                    <a:pt x="657313" y="5539803"/>
                  </a:lnTo>
                  <a:lnTo>
                    <a:pt x="658177" y="5546776"/>
                  </a:lnTo>
                  <a:lnTo>
                    <a:pt x="661339" y="5549239"/>
                  </a:lnTo>
                  <a:lnTo>
                    <a:pt x="734199" y="5540299"/>
                  </a:lnTo>
                  <a:lnTo>
                    <a:pt x="736676" y="553713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0490" y="749391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91779" y="53124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90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90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364490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90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90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3317" y="1162532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46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35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3653" y="1419508"/>
              <a:ext cx="172707" cy="6568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30706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808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73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47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36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14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36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700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3653" y="2756639"/>
              <a:ext cx="172707" cy="656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530706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03653" y="4093769"/>
              <a:ext cx="172707" cy="656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30706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3653" y="5430899"/>
              <a:ext cx="172707" cy="656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530706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3653" y="6768030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530706" y="0"/>
              <a:ext cx="734695" cy="6900545"/>
            </a:xfrm>
            <a:custGeom>
              <a:avLst/>
              <a:gdLst/>
              <a:ahLst/>
              <a:cxnLst/>
              <a:rect l="l" t="t" r="r" b="b"/>
              <a:pathLst>
                <a:path w="734695" h="6900545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5" h="6900545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5" h="6900545">
                  <a:moveTo>
                    <a:pt x="118935" y="6806006"/>
                  </a:moveTo>
                  <a:lnTo>
                    <a:pt x="115455" y="6799897"/>
                  </a:lnTo>
                  <a:lnTo>
                    <a:pt x="111569" y="6798869"/>
                  </a:lnTo>
                  <a:lnTo>
                    <a:pt x="43472" y="6837629"/>
                  </a:lnTo>
                  <a:lnTo>
                    <a:pt x="42405" y="6841503"/>
                  </a:lnTo>
                  <a:lnTo>
                    <a:pt x="44145" y="6844551"/>
                  </a:lnTo>
                  <a:lnTo>
                    <a:pt x="45212" y="6846443"/>
                  </a:lnTo>
                  <a:lnTo>
                    <a:pt x="47104" y="6847560"/>
                  </a:lnTo>
                  <a:lnTo>
                    <a:pt x="50355" y="6847840"/>
                  </a:lnTo>
                  <a:lnTo>
                    <a:pt x="51638" y="6847586"/>
                  </a:lnTo>
                  <a:lnTo>
                    <a:pt x="117868" y="6809880"/>
                  </a:lnTo>
                  <a:lnTo>
                    <a:pt x="118935" y="6806006"/>
                  </a:lnTo>
                  <a:close/>
                </a:path>
                <a:path w="734695" h="6900545">
                  <a:moveTo>
                    <a:pt x="292773" y="0"/>
                  </a:moveTo>
                  <a:lnTo>
                    <a:pt x="280035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5" h="6900545">
                  <a:moveTo>
                    <a:pt x="454952" y="1066"/>
                  </a:moveTo>
                  <a:lnTo>
                    <a:pt x="454063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5" h="6900545">
                  <a:moveTo>
                    <a:pt x="624090" y="12"/>
                  </a:moveTo>
                  <a:lnTo>
                    <a:pt x="610958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60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77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57" y="370979"/>
                  </a:lnTo>
                  <a:lnTo>
                    <a:pt x="412203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800" y="254266"/>
                  </a:lnTo>
                  <a:lnTo>
                    <a:pt x="431736" y="237629"/>
                  </a:lnTo>
                  <a:lnTo>
                    <a:pt x="428472" y="222478"/>
                  </a:lnTo>
                  <a:lnTo>
                    <a:pt x="420497" y="208483"/>
                  </a:lnTo>
                  <a:lnTo>
                    <a:pt x="409727" y="198716"/>
                  </a:lnTo>
                  <a:lnTo>
                    <a:pt x="399503" y="193294"/>
                  </a:lnTo>
                  <a:lnTo>
                    <a:pt x="395198" y="191008"/>
                  </a:lnTo>
                  <a:lnTo>
                    <a:pt x="376796" y="185343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73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38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209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38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47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46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99" y="131254"/>
                  </a:lnTo>
                  <a:lnTo>
                    <a:pt x="166700" y="142328"/>
                  </a:lnTo>
                  <a:lnTo>
                    <a:pt x="168148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46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89" y="341185"/>
                  </a:lnTo>
                  <a:lnTo>
                    <a:pt x="271703" y="315239"/>
                  </a:lnTo>
                  <a:lnTo>
                    <a:pt x="270383" y="301040"/>
                  </a:lnTo>
                  <a:lnTo>
                    <a:pt x="269328" y="287197"/>
                  </a:lnTo>
                  <a:lnTo>
                    <a:pt x="268935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468" y="260197"/>
                  </a:lnTo>
                  <a:lnTo>
                    <a:pt x="269887" y="254266"/>
                  </a:lnTo>
                  <a:lnTo>
                    <a:pt x="277888" y="215303"/>
                  </a:lnTo>
                  <a:lnTo>
                    <a:pt x="310654" y="195021"/>
                  </a:lnTo>
                  <a:lnTo>
                    <a:pt x="328358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14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296" y="273126"/>
                  </a:lnTo>
                  <a:lnTo>
                    <a:pt x="417042" y="276034"/>
                  </a:lnTo>
                  <a:lnTo>
                    <a:pt x="415442" y="287197"/>
                  </a:lnTo>
                  <a:lnTo>
                    <a:pt x="412737" y="299758"/>
                  </a:lnTo>
                  <a:lnTo>
                    <a:pt x="409295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31" y="375183"/>
                  </a:lnTo>
                  <a:lnTo>
                    <a:pt x="393331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27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91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508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77" y="126098"/>
                  </a:lnTo>
                  <a:lnTo>
                    <a:pt x="597281" y="81394"/>
                  </a:lnTo>
                  <a:lnTo>
                    <a:pt x="619226" y="25361"/>
                  </a:lnTo>
                  <a:lnTo>
                    <a:pt x="624090" y="12"/>
                  </a:lnTo>
                  <a:close/>
                </a:path>
                <a:path w="734695" h="6900545">
                  <a:moveTo>
                    <a:pt x="656005" y="6895185"/>
                  </a:moveTo>
                  <a:lnTo>
                    <a:pt x="655637" y="6891185"/>
                  </a:lnTo>
                  <a:lnTo>
                    <a:pt x="597992" y="6843408"/>
                  </a:lnTo>
                  <a:lnTo>
                    <a:pt x="595299" y="6841172"/>
                  </a:lnTo>
                  <a:lnTo>
                    <a:pt x="591286" y="6841528"/>
                  </a:lnTo>
                  <a:lnTo>
                    <a:pt x="586816" y="6846938"/>
                  </a:lnTo>
                  <a:lnTo>
                    <a:pt x="587184" y="6850951"/>
                  </a:lnTo>
                  <a:lnTo>
                    <a:pt x="645858" y="6899580"/>
                  </a:lnTo>
                  <a:lnTo>
                    <a:pt x="647077" y="6900050"/>
                  </a:lnTo>
                  <a:lnTo>
                    <a:pt x="650328" y="6900342"/>
                  </a:lnTo>
                  <a:lnTo>
                    <a:pt x="652386" y="6899554"/>
                  </a:lnTo>
                  <a:lnTo>
                    <a:pt x="656005" y="6895185"/>
                  </a:lnTo>
                  <a:close/>
                </a:path>
                <a:path w="734695" h="6900545">
                  <a:moveTo>
                    <a:pt x="721766" y="6762915"/>
                  </a:moveTo>
                  <a:lnTo>
                    <a:pt x="719175" y="6759842"/>
                  </a:lnTo>
                  <a:lnTo>
                    <a:pt x="715683" y="6759537"/>
                  </a:lnTo>
                  <a:lnTo>
                    <a:pt x="646049" y="6753441"/>
                  </a:lnTo>
                  <a:lnTo>
                    <a:pt x="642975" y="6756032"/>
                  </a:lnTo>
                  <a:lnTo>
                    <a:pt x="642366" y="6763017"/>
                  </a:lnTo>
                  <a:lnTo>
                    <a:pt x="644944" y="6766090"/>
                  </a:lnTo>
                  <a:lnTo>
                    <a:pt x="718070" y="6772491"/>
                  </a:lnTo>
                  <a:lnTo>
                    <a:pt x="721144" y="6769913"/>
                  </a:lnTo>
                  <a:lnTo>
                    <a:pt x="721766" y="6762915"/>
                  </a:lnTo>
                  <a:close/>
                </a:path>
                <a:path w="734695" h="6900545">
                  <a:moveTo>
                    <a:pt x="734402" y="6628587"/>
                  </a:moveTo>
                  <a:lnTo>
                    <a:pt x="732040" y="6621970"/>
                  </a:lnTo>
                  <a:lnTo>
                    <a:pt x="728421" y="6620256"/>
                  </a:lnTo>
                  <a:lnTo>
                    <a:pt x="653008" y="6647180"/>
                  </a:lnTo>
                  <a:lnTo>
                    <a:pt x="651294" y="6650812"/>
                  </a:lnTo>
                  <a:lnTo>
                    <a:pt x="652475" y="6654114"/>
                  </a:lnTo>
                  <a:lnTo>
                    <a:pt x="653338" y="6656527"/>
                  </a:lnTo>
                  <a:lnTo>
                    <a:pt x="655497" y="6658089"/>
                  </a:lnTo>
                  <a:lnTo>
                    <a:pt x="658787" y="6658381"/>
                  </a:lnTo>
                  <a:lnTo>
                    <a:pt x="659688" y="6658280"/>
                  </a:lnTo>
                  <a:lnTo>
                    <a:pt x="732688" y="6632219"/>
                  </a:lnTo>
                  <a:lnTo>
                    <a:pt x="734402" y="6628587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3653" y="82378"/>
              <a:ext cx="172707" cy="656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30706" y="11594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05" y="197929"/>
                  </a:moveTo>
                  <a:lnTo>
                    <a:pt x="655637" y="193929"/>
                  </a:lnTo>
                  <a:lnTo>
                    <a:pt x="597992" y="146151"/>
                  </a:lnTo>
                  <a:lnTo>
                    <a:pt x="595299" y="143916"/>
                  </a:lnTo>
                  <a:lnTo>
                    <a:pt x="591286" y="144272"/>
                  </a:lnTo>
                  <a:lnTo>
                    <a:pt x="586816" y="149682"/>
                  </a:lnTo>
                  <a:lnTo>
                    <a:pt x="587184" y="153695"/>
                  </a:lnTo>
                  <a:lnTo>
                    <a:pt x="645858" y="202323"/>
                  </a:lnTo>
                  <a:lnTo>
                    <a:pt x="647077" y="202793"/>
                  </a:lnTo>
                  <a:lnTo>
                    <a:pt x="650328" y="203085"/>
                  </a:lnTo>
                  <a:lnTo>
                    <a:pt x="652386" y="202298"/>
                  </a:lnTo>
                  <a:lnTo>
                    <a:pt x="656005" y="197929"/>
                  </a:lnTo>
                  <a:close/>
                </a:path>
                <a:path w="721995" h="203200">
                  <a:moveTo>
                    <a:pt x="721766" y="65659"/>
                  </a:moveTo>
                  <a:lnTo>
                    <a:pt x="719175" y="62585"/>
                  </a:lnTo>
                  <a:lnTo>
                    <a:pt x="715683" y="62280"/>
                  </a:lnTo>
                  <a:lnTo>
                    <a:pt x="646049" y="56184"/>
                  </a:lnTo>
                  <a:lnTo>
                    <a:pt x="642975" y="58775"/>
                  </a:lnTo>
                  <a:lnTo>
                    <a:pt x="642366" y="65760"/>
                  </a:lnTo>
                  <a:lnTo>
                    <a:pt x="644944" y="68846"/>
                  </a:lnTo>
                  <a:lnTo>
                    <a:pt x="718070" y="75234"/>
                  </a:lnTo>
                  <a:lnTo>
                    <a:pt x="721144" y="72656"/>
                  </a:lnTo>
                  <a:lnTo>
                    <a:pt x="721766" y="6565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23081" y="1827656"/>
              <a:ext cx="469265" cy="599440"/>
            </a:xfrm>
            <a:custGeom>
              <a:avLst/>
              <a:gdLst/>
              <a:ahLst/>
              <a:cxnLst/>
              <a:rect l="l" t="t" r="r" b="b"/>
              <a:pathLst>
                <a:path w="46926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469265" h="599439">
                  <a:moveTo>
                    <a:pt x="326301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01" y="360121"/>
                  </a:lnTo>
                  <a:close/>
                </a:path>
                <a:path w="46926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469265" h="599439">
                  <a:moveTo>
                    <a:pt x="468922" y="9690"/>
                  </a:move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14" y="47675"/>
                  </a:lnTo>
                  <a:lnTo>
                    <a:pt x="283425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44" y="64477"/>
                  </a:lnTo>
                  <a:lnTo>
                    <a:pt x="220002" y="63969"/>
                  </a:lnTo>
                  <a:lnTo>
                    <a:pt x="198691" y="60515"/>
                  </a:lnTo>
                  <a:lnTo>
                    <a:pt x="179895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35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17" y="87033"/>
                  </a:lnTo>
                  <a:lnTo>
                    <a:pt x="0" y="148450"/>
                  </a:lnTo>
                  <a:lnTo>
                    <a:pt x="14554" y="212661"/>
                  </a:lnTo>
                  <a:lnTo>
                    <a:pt x="37719" y="266966"/>
                  </a:lnTo>
                  <a:lnTo>
                    <a:pt x="64033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82"/>
                  </a:lnTo>
                  <a:lnTo>
                    <a:pt x="162001" y="568350"/>
                  </a:lnTo>
                  <a:lnTo>
                    <a:pt x="202603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55" y="573392"/>
                  </a:lnTo>
                  <a:lnTo>
                    <a:pt x="252082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23" y="494372"/>
                  </a:lnTo>
                  <a:lnTo>
                    <a:pt x="230924" y="481063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46" y="434695"/>
                  </a:lnTo>
                  <a:lnTo>
                    <a:pt x="222351" y="421335"/>
                  </a:lnTo>
                  <a:lnTo>
                    <a:pt x="224345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10" y="448741"/>
                  </a:lnTo>
                  <a:lnTo>
                    <a:pt x="373811" y="463359"/>
                  </a:lnTo>
                  <a:lnTo>
                    <a:pt x="373214" y="477723"/>
                  </a:lnTo>
                  <a:lnTo>
                    <a:pt x="372249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20"/>
                  </a:lnTo>
                  <a:lnTo>
                    <a:pt x="468922" y="501015"/>
                  </a:lnTo>
                  <a:lnTo>
                    <a:pt x="468922" y="283400"/>
                  </a:lnTo>
                  <a:lnTo>
                    <a:pt x="457034" y="323951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40" y="477380"/>
                  </a:lnTo>
                  <a:lnTo>
                    <a:pt x="386384" y="466255"/>
                  </a:lnTo>
                  <a:lnTo>
                    <a:pt x="386511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292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34035" y="360807"/>
                  </a:lnTo>
                  <a:lnTo>
                    <a:pt x="326440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82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51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77" y="470916"/>
                  </a:lnTo>
                  <a:lnTo>
                    <a:pt x="218554" y="483984"/>
                  </a:lnTo>
                  <a:lnTo>
                    <a:pt x="222580" y="497776"/>
                  </a:lnTo>
                  <a:lnTo>
                    <a:pt x="226961" y="511822"/>
                  </a:lnTo>
                  <a:lnTo>
                    <a:pt x="233210" y="532130"/>
                  </a:lnTo>
                  <a:lnTo>
                    <a:pt x="238467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35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60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37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73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60" y="90462"/>
                  </a:lnTo>
                  <a:lnTo>
                    <a:pt x="205651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62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57" y="31711"/>
                  </a:lnTo>
                  <a:lnTo>
                    <a:pt x="377418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68922" y="24053"/>
                  </a:lnTo>
                  <a:lnTo>
                    <a:pt x="468922" y="12763"/>
                  </a:lnTo>
                  <a:lnTo>
                    <a:pt x="468922" y="96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5798" y="2086522"/>
              <a:ext cx="172186" cy="683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117087" y="1955190"/>
              <a:ext cx="575310" cy="1809114"/>
            </a:xfrm>
            <a:custGeom>
              <a:avLst/>
              <a:gdLst/>
              <a:ahLst/>
              <a:cxnLst/>
              <a:rect l="l" t="t" r="r" b="b"/>
              <a:pathLst>
                <a:path w="575309" h="1809114">
                  <a:moveTo>
                    <a:pt x="83832" y="27825"/>
                  </a:moveTo>
                  <a:lnTo>
                    <a:pt x="81991" y="24257"/>
                  </a:lnTo>
                  <a:lnTo>
                    <a:pt x="5676" y="0"/>
                  </a:lnTo>
                  <a:lnTo>
                    <a:pt x="2133" y="1828"/>
                  </a:lnTo>
                  <a:lnTo>
                    <a:pt x="0" y="8521"/>
                  </a:lnTo>
                  <a:lnTo>
                    <a:pt x="1841" y="12090"/>
                  </a:lnTo>
                  <a:lnTo>
                    <a:pt x="5181" y="13157"/>
                  </a:lnTo>
                  <a:lnTo>
                    <a:pt x="75692" y="35585"/>
                  </a:lnTo>
                  <a:lnTo>
                    <a:pt x="76606" y="35661"/>
                  </a:lnTo>
                  <a:lnTo>
                    <a:pt x="79883" y="35255"/>
                  </a:lnTo>
                  <a:lnTo>
                    <a:pt x="81991" y="33616"/>
                  </a:lnTo>
                  <a:lnTo>
                    <a:pt x="83832" y="27825"/>
                  </a:lnTo>
                  <a:close/>
                </a:path>
                <a:path w="575309" h="1809114">
                  <a:moveTo>
                    <a:pt x="96672" y="139661"/>
                  </a:moveTo>
                  <a:lnTo>
                    <a:pt x="95808" y="132689"/>
                  </a:lnTo>
                  <a:lnTo>
                    <a:pt x="92646" y="130225"/>
                  </a:lnTo>
                  <a:lnTo>
                    <a:pt x="19786" y="139166"/>
                  </a:lnTo>
                  <a:lnTo>
                    <a:pt x="17310" y="142328"/>
                  </a:lnTo>
                  <a:lnTo>
                    <a:pt x="18173" y="149301"/>
                  </a:lnTo>
                  <a:lnTo>
                    <a:pt x="21336" y="151777"/>
                  </a:lnTo>
                  <a:lnTo>
                    <a:pt x="24815" y="151345"/>
                  </a:lnTo>
                  <a:lnTo>
                    <a:pt x="94195" y="142824"/>
                  </a:lnTo>
                  <a:lnTo>
                    <a:pt x="96672" y="139661"/>
                  </a:lnTo>
                  <a:close/>
                </a:path>
                <a:path w="575309" h="1809114">
                  <a:moveTo>
                    <a:pt x="155117" y="221589"/>
                  </a:moveTo>
                  <a:lnTo>
                    <a:pt x="150444" y="216331"/>
                  </a:lnTo>
                  <a:lnTo>
                    <a:pt x="146431" y="216128"/>
                  </a:lnTo>
                  <a:lnTo>
                    <a:pt x="87871" y="268211"/>
                  </a:lnTo>
                  <a:lnTo>
                    <a:pt x="87642" y="272224"/>
                  </a:lnTo>
                  <a:lnTo>
                    <a:pt x="89979" y="274840"/>
                  </a:lnTo>
                  <a:lnTo>
                    <a:pt x="91414" y="276466"/>
                  </a:lnTo>
                  <a:lnTo>
                    <a:pt x="93497" y="277164"/>
                  </a:lnTo>
                  <a:lnTo>
                    <a:pt x="96735" y="276771"/>
                  </a:lnTo>
                  <a:lnTo>
                    <a:pt x="97942" y="276250"/>
                  </a:lnTo>
                  <a:lnTo>
                    <a:pt x="154876" y="225602"/>
                  </a:lnTo>
                  <a:lnTo>
                    <a:pt x="155117" y="221589"/>
                  </a:lnTo>
                  <a:close/>
                </a:path>
                <a:path w="575309" h="1809114">
                  <a:moveTo>
                    <a:pt x="302882" y="1427213"/>
                  </a:moveTo>
                  <a:lnTo>
                    <a:pt x="298551" y="1391881"/>
                  </a:lnTo>
                  <a:lnTo>
                    <a:pt x="295376" y="1389418"/>
                  </a:lnTo>
                  <a:lnTo>
                    <a:pt x="288417" y="1390269"/>
                  </a:lnTo>
                  <a:lnTo>
                    <a:pt x="285940" y="1393431"/>
                  </a:lnTo>
                  <a:lnTo>
                    <a:pt x="290283" y="1428762"/>
                  </a:lnTo>
                  <a:lnTo>
                    <a:pt x="293446" y="1431239"/>
                  </a:lnTo>
                  <a:lnTo>
                    <a:pt x="296926" y="1430807"/>
                  </a:lnTo>
                  <a:lnTo>
                    <a:pt x="300405" y="1430375"/>
                  </a:lnTo>
                  <a:lnTo>
                    <a:pt x="302882" y="1427213"/>
                  </a:lnTo>
                  <a:close/>
                </a:path>
                <a:path w="575309" h="1809114">
                  <a:moveTo>
                    <a:pt x="432295" y="1569707"/>
                  </a:moveTo>
                  <a:lnTo>
                    <a:pt x="420852" y="1568678"/>
                  </a:lnTo>
                  <a:lnTo>
                    <a:pt x="398475" y="1569707"/>
                  </a:lnTo>
                  <a:lnTo>
                    <a:pt x="432295" y="1569707"/>
                  </a:lnTo>
                  <a:close/>
                </a:path>
                <a:path w="575309" h="1809114">
                  <a:moveTo>
                    <a:pt x="463334" y="1407515"/>
                  </a:moveTo>
                  <a:lnTo>
                    <a:pt x="459003" y="1372184"/>
                  </a:lnTo>
                  <a:lnTo>
                    <a:pt x="455828" y="1369707"/>
                  </a:lnTo>
                  <a:lnTo>
                    <a:pt x="452348" y="1370139"/>
                  </a:lnTo>
                  <a:lnTo>
                    <a:pt x="448868" y="1370571"/>
                  </a:lnTo>
                  <a:lnTo>
                    <a:pt x="446392" y="1373733"/>
                  </a:lnTo>
                  <a:lnTo>
                    <a:pt x="450735" y="1409065"/>
                  </a:lnTo>
                  <a:lnTo>
                    <a:pt x="453898" y="1411528"/>
                  </a:lnTo>
                  <a:lnTo>
                    <a:pt x="460857" y="1410677"/>
                  </a:lnTo>
                  <a:lnTo>
                    <a:pt x="463334" y="1407515"/>
                  </a:lnTo>
                  <a:close/>
                </a:path>
                <a:path w="575309" h="1809114">
                  <a:moveTo>
                    <a:pt x="574916" y="1219288"/>
                  </a:moveTo>
                  <a:lnTo>
                    <a:pt x="563143" y="1214107"/>
                  </a:lnTo>
                  <a:lnTo>
                    <a:pt x="521119" y="1209598"/>
                  </a:lnTo>
                  <a:lnTo>
                    <a:pt x="479806" y="1216914"/>
                  </a:lnTo>
                  <a:lnTo>
                    <a:pt x="445757" y="1230515"/>
                  </a:lnTo>
                  <a:lnTo>
                    <a:pt x="425526" y="1244815"/>
                  </a:lnTo>
                  <a:lnTo>
                    <a:pt x="409308" y="1257274"/>
                  </a:lnTo>
                  <a:lnTo>
                    <a:pt x="389420" y="1265783"/>
                  </a:lnTo>
                  <a:lnTo>
                    <a:pt x="370649" y="1270965"/>
                  </a:lnTo>
                  <a:lnTo>
                    <a:pt x="358152" y="1273365"/>
                  </a:lnTo>
                  <a:lnTo>
                    <a:pt x="345338" y="1274076"/>
                  </a:lnTo>
                  <a:lnTo>
                    <a:pt x="325996" y="1273581"/>
                  </a:lnTo>
                  <a:lnTo>
                    <a:pt x="304685" y="1270114"/>
                  </a:lnTo>
                  <a:lnTo>
                    <a:pt x="285889" y="1261910"/>
                  </a:lnTo>
                  <a:lnTo>
                    <a:pt x="282740" y="1260690"/>
                  </a:lnTo>
                  <a:lnTo>
                    <a:pt x="262864" y="1252969"/>
                  </a:lnTo>
                  <a:lnTo>
                    <a:pt x="226529" y="1248016"/>
                  </a:lnTo>
                  <a:lnTo>
                    <a:pt x="184670" y="1250899"/>
                  </a:lnTo>
                  <a:lnTo>
                    <a:pt x="144995" y="1265453"/>
                  </a:lnTo>
                  <a:lnTo>
                    <a:pt x="115011" y="1296619"/>
                  </a:lnTo>
                  <a:lnTo>
                    <a:pt x="105994" y="1358036"/>
                  </a:lnTo>
                  <a:lnTo>
                    <a:pt x="120548" y="1422260"/>
                  </a:lnTo>
                  <a:lnTo>
                    <a:pt x="143713" y="1476565"/>
                  </a:lnTo>
                  <a:lnTo>
                    <a:pt x="170027" y="1519783"/>
                  </a:lnTo>
                  <a:lnTo>
                    <a:pt x="194043" y="1550746"/>
                  </a:lnTo>
                  <a:lnTo>
                    <a:pt x="200977" y="1560118"/>
                  </a:lnTo>
                  <a:lnTo>
                    <a:pt x="206413" y="1570291"/>
                  </a:lnTo>
                  <a:lnTo>
                    <a:pt x="210299" y="1581124"/>
                  </a:lnTo>
                  <a:lnTo>
                    <a:pt x="212559" y="1592465"/>
                  </a:lnTo>
                  <a:lnTo>
                    <a:pt x="216916" y="1627987"/>
                  </a:lnTo>
                  <a:lnTo>
                    <a:pt x="225717" y="1674177"/>
                  </a:lnTo>
                  <a:lnTo>
                    <a:pt x="238658" y="1714881"/>
                  </a:lnTo>
                  <a:lnTo>
                    <a:pt x="267995" y="1777936"/>
                  </a:lnTo>
                  <a:lnTo>
                    <a:pt x="308597" y="1805749"/>
                  </a:lnTo>
                  <a:lnTo>
                    <a:pt x="327787" y="1808518"/>
                  </a:lnTo>
                  <a:lnTo>
                    <a:pt x="330987" y="1808416"/>
                  </a:lnTo>
                  <a:lnTo>
                    <a:pt x="343623" y="1806867"/>
                  </a:lnTo>
                  <a:lnTo>
                    <a:pt x="351078" y="1802917"/>
                  </a:lnTo>
                  <a:lnTo>
                    <a:pt x="355447" y="1796554"/>
                  </a:lnTo>
                  <a:lnTo>
                    <a:pt x="355561" y="1796148"/>
                  </a:lnTo>
                  <a:lnTo>
                    <a:pt x="359549" y="1782991"/>
                  </a:lnTo>
                  <a:lnTo>
                    <a:pt x="358076" y="1764626"/>
                  </a:lnTo>
                  <a:lnTo>
                    <a:pt x="352691" y="1742490"/>
                  </a:lnTo>
                  <a:lnTo>
                    <a:pt x="345071" y="1717586"/>
                  </a:lnTo>
                  <a:lnTo>
                    <a:pt x="340817" y="1703971"/>
                  </a:lnTo>
                  <a:lnTo>
                    <a:pt x="336918" y="1690662"/>
                  </a:lnTo>
                  <a:lnTo>
                    <a:pt x="333768" y="1678203"/>
                  </a:lnTo>
                  <a:lnTo>
                    <a:pt x="331800" y="1667116"/>
                  </a:lnTo>
                  <a:lnTo>
                    <a:pt x="331444" y="1664220"/>
                  </a:lnTo>
                  <a:lnTo>
                    <a:pt x="330619" y="1658327"/>
                  </a:lnTo>
                  <a:lnTo>
                    <a:pt x="328841" y="1644294"/>
                  </a:lnTo>
                  <a:lnTo>
                    <a:pt x="328345" y="1630934"/>
                  </a:lnTo>
                  <a:lnTo>
                    <a:pt x="330339" y="1618551"/>
                  </a:lnTo>
                  <a:lnTo>
                    <a:pt x="358178" y="1591906"/>
                  </a:lnTo>
                  <a:lnTo>
                    <a:pt x="396176" y="1582712"/>
                  </a:lnTo>
                  <a:lnTo>
                    <a:pt x="417512" y="1581340"/>
                  </a:lnTo>
                  <a:lnTo>
                    <a:pt x="435279" y="1582445"/>
                  </a:lnTo>
                  <a:lnTo>
                    <a:pt x="468731" y="1601571"/>
                  </a:lnTo>
                  <a:lnTo>
                    <a:pt x="478104" y="1640217"/>
                  </a:lnTo>
                  <a:lnTo>
                    <a:pt x="478726" y="1646135"/>
                  </a:lnTo>
                  <a:lnTo>
                    <a:pt x="479082" y="1649031"/>
                  </a:lnTo>
                  <a:lnTo>
                    <a:pt x="479704" y="1658327"/>
                  </a:lnTo>
                  <a:lnTo>
                    <a:pt x="479806" y="1672958"/>
                  </a:lnTo>
                  <a:lnTo>
                    <a:pt x="479209" y="1687322"/>
                  </a:lnTo>
                  <a:lnTo>
                    <a:pt x="478243" y="1703971"/>
                  </a:lnTo>
                  <a:lnTo>
                    <a:pt x="477024" y="1727225"/>
                  </a:lnTo>
                  <a:lnTo>
                    <a:pt x="480161" y="1768182"/>
                  </a:lnTo>
                  <a:lnTo>
                    <a:pt x="501624" y="1786407"/>
                  </a:lnTo>
                  <a:lnTo>
                    <a:pt x="510540" y="1786382"/>
                  </a:lnTo>
                  <a:lnTo>
                    <a:pt x="520407" y="1784273"/>
                  </a:lnTo>
                  <a:lnTo>
                    <a:pt x="535101" y="1777936"/>
                  </a:lnTo>
                  <a:lnTo>
                    <a:pt x="539445" y="1774913"/>
                  </a:lnTo>
                  <a:lnTo>
                    <a:pt x="549262" y="1768119"/>
                  </a:lnTo>
                  <a:lnTo>
                    <a:pt x="560832" y="1755597"/>
                  </a:lnTo>
                  <a:lnTo>
                    <a:pt x="567791" y="1741131"/>
                  </a:lnTo>
                  <a:lnTo>
                    <a:pt x="574916" y="1710613"/>
                  </a:lnTo>
                  <a:lnTo>
                    <a:pt x="574916" y="1492999"/>
                  </a:lnTo>
                  <a:lnTo>
                    <a:pt x="563029" y="1533537"/>
                  </a:lnTo>
                  <a:lnTo>
                    <a:pt x="568477" y="1584820"/>
                  </a:lnTo>
                  <a:lnTo>
                    <a:pt x="570915" y="1635175"/>
                  </a:lnTo>
                  <a:lnTo>
                    <a:pt x="567436" y="1679206"/>
                  </a:lnTo>
                  <a:lnTo>
                    <a:pt x="555498" y="1737931"/>
                  </a:lnTo>
                  <a:lnTo>
                    <a:pt x="529818" y="1766379"/>
                  </a:lnTo>
                  <a:lnTo>
                    <a:pt x="507530" y="1774913"/>
                  </a:lnTo>
                  <a:lnTo>
                    <a:pt x="499935" y="1774444"/>
                  </a:lnTo>
                  <a:lnTo>
                    <a:pt x="495833" y="1770837"/>
                  </a:lnTo>
                  <a:lnTo>
                    <a:pt x="491261" y="1760753"/>
                  </a:lnTo>
                  <a:lnTo>
                    <a:pt x="489635" y="1743849"/>
                  </a:lnTo>
                  <a:lnTo>
                    <a:pt x="489915" y="1723224"/>
                  </a:lnTo>
                  <a:lnTo>
                    <a:pt x="491109" y="1701215"/>
                  </a:lnTo>
                  <a:lnTo>
                    <a:pt x="491934" y="1686979"/>
                  </a:lnTo>
                  <a:lnTo>
                    <a:pt x="492379" y="1675853"/>
                  </a:lnTo>
                  <a:lnTo>
                    <a:pt x="492506" y="1665833"/>
                  </a:lnTo>
                  <a:lnTo>
                    <a:pt x="492442" y="1658327"/>
                  </a:lnTo>
                  <a:lnTo>
                    <a:pt x="491693" y="1647482"/>
                  </a:lnTo>
                  <a:lnTo>
                    <a:pt x="491286" y="1644294"/>
                  </a:lnTo>
                  <a:lnTo>
                    <a:pt x="490728" y="1638884"/>
                  </a:lnTo>
                  <a:lnTo>
                    <a:pt x="479107" y="1594256"/>
                  </a:lnTo>
                  <a:lnTo>
                    <a:pt x="466864" y="1581340"/>
                  </a:lnTo>
                  <a:lnTo>
                    <a:pt x="455841" y="1574914"/>
                  </a:lnTo>
                  <a:lnTo>
                    <a:pt x="440029" y="1570405"/>
                  </a:lnTo>
                  <a:lnTo>
                    <a:pt x="432435" y="1569720"/>
                  </a:lnTo>
                  <a:lnTo>
                    <a:pt x="398475" y="1569720"/>
                  </a:lnTo>
                  <a:lnTo>
                    <a:pt x="398208" y="1569720"/>
                  </a:lnTo>
                  <a:lnTo>
                    <a:pt x="397776" y="1569720"/>
                  </a:lnTo>
                  <a:lnTo>
                    <a:pt x="391693" y="1570456"/>
                  </a:lnTo>
                  <a:lnTo>
                    <a:pt x="391071" y="1570596"/>
                  </a:lnTo>
                  <a:lnTo>
                    <a:pt x="368833" y="1575066"/>
                  </a:lnTo>
                  <a:lnTo>
                    <a:pt x="325983" y="1599717"/>
                  </a:lnTo>
                  <a:lnTo>
                    <a:pt x="315772" y="1629232"/>
                  </a:lnTo>
                  <a:lnTo>
                    <a:pt x="316153" y="1644827"/>
                  </a:lnTo>
                  <a:lnTo>
                    <a:pt x="318046" y="1660271"/>
                  </a:lnTo>
                  <a:lnTo>
                    <a:pt x="318846" y="1665833"/>
                  </a:lnTo>
                  <a:lnTo>
                    <a:pt x="319189" y="1668665"/>
                  </a:lnTo>
                  <a:lnTo>
                    <a:pt x="321271" y="1680514"/>
                  </a:lnTo>
                  <a:lnTo>
                    <a:pt x="324548" y="1693583"/>
                  </a:lnTo>
                  <a:lnTo>
                    <a:pt x="328574" y="1707375"/>
                  </a:lnTo>
                  <a:lnTo>
                    <a:pt x="332955" y="1721408"/>
                  </a:lnTo>
                  <a:lnTo>
                    <a:pt x="339204" y="1741728"/>
                  </a:lnTo>
                  <a:lnTo>
                    <a:pt x="344462" y="1761667"/>
                  </a:lnTo>
                  <a:lnTo>
                    <a:pt x="346976" y="1778469"/>
                  </a:lnTo>
                  <a:lnTo>
                    <a:pt x="344995" y="1789366"/>
                  </a:lnTo>
                  <a:lnTo>
                    <a:pt x="341884" y="1793849"/>
                  </a:lnTo>
                  <a:lnTo>
                    <a:pt x="334619" y="1796148"/>
                  </a:lnTo>
                  <a:lnTo>
                    <a:pt x="325056" y="1795653"/>
                  </a:lnTo>
                  <a:lnTo>
                    <a:pt x="286486" y="1780578"/>
                  </a:lnTo>
                  <a:lnTo>
                    <a:pt x="253352" y="1717725"/>
                  </a:lnTo>
                  <a:lnTo>
                    <a:pt x="239331" y="1675853"/>
                  </a:lnTo>
                  <a:lnTo>
                    <a:pt x="229527" y="1626438"/>
                  </a:lnTo>
                  <a:lnTo>
                    <a:pt x="225158" y="1590916"/>
                  </a:lnTo>
                  <a:lnTo>
                    <a:pt x="222529" y="1577733"/>
                  </a:lnTo>
                  <a:lnTo>
                    <a:pt x="218033" y="1565148"/>
                  </a:lnTo>
                  <a:lnTo>
                    <a:pt x="211721" y="1553337"/>
                  </a:lnTo>
                  <a:lnTo>
                    <a:pt x="203669" y="1542465"/>
                  </a:lnTo>
                  <a:lnTo>
                    <a:pt x="180454" y="1512557"/>
                  </a:lnTo>
                  <a:lnTo>
                    <a:pt x="155041" y="1470812"/>
                  </a:lnTo>
                  <a:lnTo>
                    <a:pt x="132664" y="1418412"/>
                  </a:lnTo>
                  <a:lnTo>
                    <a:pt x="118605" y="1356487"/>
                  </a:lnTo>
                  <a:lnTo>
                    <a:pt x="118097" y="1330477"/>
                  </a:lnTo>
                  <a:lnTo>
                    <a:pt x="123431" y="1308392"/>
                  </a:lnTo>
                  <a:lnTo>
                    <a:pt x="151549" y="1276337"/>
                  </a:lnTo>
                  <a:lnTo>
                    <a:pt x="196773" y="1261910"/>
                  </a:lnTo>
                  <a:lnTo>
                    <a:pt x="221945" y="1260690"/>
                  </a:lnTo>
                  <a:lnTo>
                    <a:pt x="245084" y="1262557"/>
                  </a:lnTo>
                  <a:lnTo>
                    <a:pt x="264058" y="1266469"/>
                  </a:lnTo>
                  <a:lnTo>
                    <a:pt x="276771" y="1271320"/>
                  </a:lnTo>
                  <a:lnTo>
                    <a:pt x="290068" y="1292783"/>
                  </a:lnTo>
                  <a:lnTo>
                    <a:pt x="316928" y="1308049"/>
                  </a:lnTo>
                  <a:lnTo>
                    <a:pt x="354076" y="1315847"/>
                  </a:lnTo>
                  <a:lnTo>
                    <a:pt x="398272" y="1314907"/>
                  </a:lnTo>
                  <a:lnTo>
                    <a:pt x="401751" y="1314475"/>
                  </a:lnTo>
                  <a:lnTo>
                    <a:pt x="404228" y="1311313"/>
                  </a:lnTo>
                  <a:lnTo>
                    <a:pt x="403377" y="1304340"/>
                  </a:lnTo>
                  <a:lnTo>
                    <a:pt x="402526" y="1303693"/>
                  </a:lnTo>
                  <a:lnTo>
                    <a:pt x="400202" y="1301864"/>
                  </a:lnTo>
                  <a:lnTo>
                    <a:pt x="396722" y="1302296"/>
                  </a:lnTo>
                  <a:lnTo>
                    <a:pt x="364274" y="1303693"/>
                  </a:lnTo>
                  <a:lnTo>
                    <a:pt x="335254" y="1300060"/>
                  </a:lnTo>
                  <a:lnTo>
                    <a:pt x="311645" y="1292072"/>
                  </a:lnTo>
                  <a:lnTo>
                    <a:pt x="295440" y="1280401"/>
                  </a:lnTo>
                  <a:lnTo>
                    <a:pt x="312229" y="1284554"/>
                  </a:lnTo>
                  <a:lnTo>
                    <a:pt x="328968" y="1286446"/>
                  </a:lnTo>
                  <a:lnTo>
                    <a:pt x="343954" y="1286802"/>
                  </a:lnTo>
                  <a:lnTo>
                    <a:pt x="355460" y="1286332"/>
                  </a:lnTo>
                  <a:lnTo>
                    <a:pt x="355930" y="1286395"/>
                  </a:lnTo>
                  <a:lnTo>
                    <a:pt x="363982" y="1285278"/>
                  </a:lnTo>
                  <a:lnTo>
                    <a:pt x="379056" y="1282052"/>
                  </a:lnTo>
                  <a:lnTo>
                    <a:pt x="384390" y="1280401"/>
                  </a:lnTo>
                  <a:lnTo>
                    <a:pt x="398526" y="1276032"/>
                  </a:lnTo>
                  <a:lnTo>
                    <a:pt x="402678" y="1274076"/>
                  </a:lnTo>
                  <a:lnTo>
                    <a:pt x="418490" y="1266609"/>
                  </a:lnTo>
                  <a:lnTo>
                    <a:pt x="435102" y="1253147"/>
                  </a:lnTo>
                  <a:lnTo>
                    <a:pt x="452551" y="1241310"/>
                  </a:lnTo>
                  <a:lnTo>
                    <a:pt x="483412" y="1229207"/>
                  </a:lnTo>
                  <a:lnTo>
                    <a:pt x="521195" y="1222362"/>
                  </a:lnTo>
                  <a:lnTo>
                    <a:pt x="559422" y="1226248"/>
                  </a:lnTo>
                  <a:lnTo>
                    <a:pt x="574916" y="1233652"/>
                  </a:lnTo>
                  <a:lnTo>
                    <a:pt x="574916" y="1222362"/>
                  </a:lnTo>
                  <a:lnTo>
                    <a:pt x="574916" y="1219288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5798" y="3423653"/>
              <a:ext cx="172186" cy="683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17087" y="3292322"/>
              <a:ext cx="575310" cy="1809114"/>
            </a:xfrm>
            <a:custGeom>
              <a:avLst/>
              <a:gdLst/>
              <a:ahLst/>
              <a:cxnLst/>
              <a:rect l="l" t="t" r="r" b="b"/>
              <a:pathLst>
                <a:path w="575309" h="1809114">
                  <a:moveTo>
                    <a:pt x="83832" y="27825"/>
                  </a:moveTo>
                  <a:lnTo>
                    <a:pt x="81991" y="24257"/>
                  </a:lnTo>
                  <a:lnTo>
                    <a:pt x="5676" y="0"/>
                  </a:lnTo>
                  <a:lnTo>
                    <a:pt x="2133" y="1828"/>
                  </a:lnTo>
                  <a:lnTo>
                    <a:pt x="0" y="8521"/>
                  </a:lnTo>
                  <a:lnTo>
                    <a:pt x="1841" y="12090"/>
                  </a:lnTo>
                  <a:lnTo>
                    <a:pt x="5181" y="13157"/>
                  </a:lnTo>
                  <a:lnTo>
                    <a:pt x="75692" y="35585"/>
                  </a:lnTo>
                  <a:lnTo>
                    <a:pt x="76606" y="35661"/>
                  </a:lnTo>
                  <a:lnTo>
                    <a:pt x="79883" y="35255"/>
                  </a:lnTo>
                  <a:lnTo>
                    <a:pt x="81991" y="33616"/>
                  </a:lnTo>
                  <a:lnTo>
                    <a:pt x="83832" y="27825"/>
                  </a:lnTo>
                  <a:close/>
                </a:path>
                <a:path w="575309" h="1809114">
                  <a:moveTo>
                    <a:pt x="96672" y="139661"/>
                  </a:moveTo>
                  <a:lnTo>
                    <a:pt x="95808" y="132689"/>
                  </a:lnTo>
                  <a:lnTo>
                    <a:pt x="92646" y="130225"/>
                  </a:lnTo>
                  <a:lnTo>
                    <a:pt x="19786" y="139166"/>
                  </a:lnTo>
                  <a:lnTo>
                    <a:pt x="17310" y="142328"/>
                  </a:lnTo>
                  <a:lnTo>
                    <a:pt x="18173" y="149301"/>
                  </a:lnTo>
                  <a:lnTo>
                    <a:pt x="21336" y="151777"/>
                  </a:lnTo>
                  <a:lnTo>
                    <a:pt x="24815" y="151345"/>
                  </a:lnTo>
                  <a:lnTo>
                    <a:pt x="94195" y="142824"/>
                  </a:lnTo>
                  <a:lnTo>
                    <a:pt x="96672" y="139661"/>
                  </a:lnTo>
                  <a:close/>
                </a:path>
                <a:path w="575309" h="1809114">
                  <a:moveTo>
                    <a:pt x="155117" y="221589"/>
                  </a:moveTo>
                  <a:lnTo>
                    <a:pt x="150444" y="216331"/>
                  </a:lnTo>
                  <a:lnTo>
                    <a:pt x="146431" y="216128"/>
                  </a:lnTo>
                  <a:lnTo>
                    <a:pt x="87871" y="268211"/>
                  </a:lnTo>
                  <a:lnTo>
                    <a:pt x="87642" y="272224"/>
                  </a:lnTo>
                  <a:lnTo>
                    <a:pt x="89979" y="274840"/>
                  </a:lnTo>
                  <a:lnTo>
                    <a:pt x="91414" y="276466"/>
                  </a:lnTo>
                  <a:lnTo>
                    <a:pt x="93497" y="277164"/>
                  </a:lnTo>
                  <a:lnTo>
                    <a:pt x="96735" y="276771"/>
                  </a:lnTo>
                  <a:lnTo>
                    <a:pt x="97942" y="276250"/>
                  </a:lnTo>
                  <a:lnTo>
                    <a:pt x="154876" y="225602"/>
                  </a:lnTo>
                  <a:lnTo>
                    <a:pt x="155117" y="221589"/>
                  </a:lnTo>
                  <a:close/>
                </a:path>
                <a:path w="575309" h="1809114">
                  <a:moveTo>
                    <a:pt x="302882" y="1427213"/>
                  </a:moveTo>
                  <a:lnTo>
                    <a:pt x="298551" y="1391881"/>
                  </a:lnTo>
                  <a:lnTo>
                    <a:pt x="295376" y="1389418"/>
                  </a:lnTo>
                  <a:lnTo>
                    <a:pt x="288417" y="1390269"/>
                  </a:lnTo>
                  <a:lnTo>
                    <a:pt x="285940" y="1393431"/>
                  </a:lnTo>
                  <a:lnTo>
                    <a:pt x="290283" y="1428762"/>
                  </a:lnTo>
                  <a:lnTo>
                    <a:pt x="293446" y="1431239"/>
                  </a:lnTo>
                  <a:lnTo>
                    <a:pt x="296926" y="1430807"/>
                  </a:lnTo>
                  <a:lnTo>
                    <a:pt x="300405" y="1430375"/>
                  </a:lnTo>
                  <a:lnTo>
                    <a:pt x="302882" y="1427213"/>
                  </a:lnTo>
                  <a:close/>
                </a:path>
                <a:path w="575309" h="1809114">
                  <a:moveTo>
                    <a:pt x="432295" y="1569707"/>
                  </a:moveTo>
                  <a:lnTo>
                    <a:pt x="420852" y="1568678"/>
                  </a:lnTo>
                  <a:lnTo>
                    <a:pt x="398475" y="1569707"/>
                  </a:lnTo>
                  <a:lnTo>
                    <a:pt x="432295" y="1569707"/>
                  </a:lnTo>
                  <a:close/>
                </a:path>
                <a:path w="575309" h="1809114">
                  <a:moveTo>
                    <a:pt x="463334" y="1407515"/>
                  </a:moveTo>
                  <a:lnTo>
                    <a:pt x="459003" y="1372184"/>
                  </a:lnTo>
                  <a:lnTo>
                    <a:pt x="455828" y="1369707"/>
                  </a:lnTo>
                  <a:lnTo>
                    <a:pt x="452348" y="1370139"/>
                  </a:lnTo>
                  <a:lnTo>
                    <a:pt x="448868" y="1370571"/>
                  </a:lnTo>
                  <a:lnTo>
                    <a:pt x="446392" y="1373733"/>
                  </a:lnTo>
                  <a:lnTo>
                    <a:pt x="450735" y="1409065"/>
                  </a:lnTo>
                  <a:lnTo>
                    <a:pt x="453898" y="1411528"/>
                  </a:lnTo>
                  <a:lnTo>
                    <a:pt x="460857" y="1410677"/>
                  </a:lnTo>
                  <a:lnTo>
                    <a:pt x="463334" y="1407515"/>
                  </a:lnTo>
                  <a:close/>
                </a:path>
                <a:path w="575309" h="1809114">
                  <a:moveTo>
                    <a:pt x="574916" y="1219288"/>
                  </a:moveTo>
                  <a:lnTo>
                    <a:pt x="563143" y="1214107"/>
                  </a:lnTo>
                  <a:lnTo>
                    <a:pt x="521119" y="1209586"/>
                  </a:lnTo>
                  <a:lnTo>
                    <a:pt x="479806" y="1216914"/>
                  </a:lnTo>
                  <a:lnTo>
                    <a:pt x="445757" y="1230515"/>
                  </a:lnTo>
                  <a:lnTo>
                    <a:pt x="425526" y="1244815"/>
                  </a:lnTo>
                  <a:lnTo>
                    <a:pt x="409308" y="1257274"/>
                  </a:lnTo>
                  <a:lnTo>
                    <a:pt x="389420" y="1265783"/>
                  </a:lnTo>
                  <a:lnTo>
                    <a:pt x="370649" y="1270965"/>
                  </a:lnTo>
                  <a:lnTo>
                    <a:pt x="358152" y="1273365"/>
                  </a:lnTo>
                  <a:lnTo>
                    <a:pt x="345338" y="1274076"/>
                  </a:lnTo>
                  <a:lnTo>
                    <a:pt x="325996" y="1273568"/>
                  </a:lnTo>
                  <a:lnTo>
                    <a:pt x="304685" y="1270114"/>
                  </a:lnTo>
                  <a:lnTo>
                    <a:pt x="285889" y="1261910"/>
                  </a:lnTo>
                  <a:lnTo>
                    <a:pt x="282740" y="1260690"/>
                  </a:lnTo>
                  <a:lnTo>
                    <a:pt x="262864" y="1252969"/>
                  </a:lnTo>
                  <a:lnTo>
                    <a:pt x="226529" y="1248016"/>
                  </a:lnTo>
                  <a:lnTo>
                    <a:pt x="184670" y="1250899"/>
                  </a:lnTo>
                  <a:lnTo>
                    <a:pt x="144995" y="1265453"/>
                  </a:lnTo>
                  <a:lnTo>
                    <a:pt x="115011" y="1296619"/>
                  </a:lnTo>
                  <a:lnTo>
                    <a:pt x="105994" y="1358036"/>
                  </a:lnTo>
                  <a:lnTo>
                    <a:pt x="120548" y="1422260"/>
                  </a:lnTo>
                  <a:lnTo>
                    <a:pt x="143713" y="1476565"/>
                  </a:lnTo>
                  <a:lnTo>
                    <a:pt x="170027" y="1519783"/>
                  </a:lnTo>
                  <a:lnTo>
                    <a:pt x="194043" y="1550746"/>
                  </a:lnTo>
                  <a:lnTo>
                    <a:pt x="200977" y="1560118"/>
                  </a:lnTo>
                  <a:lnTo>
                    <a:pt x="206413" y="1570291"/>
                  </a:lnTo>
                  <a:lnTo>
                    <a:pt x="210299" y="1581124"/>
                  </a:lnTo>
                  <a:lnTo>
                    <a:pt x="212559" y="1592465"/>
                  </a:lnTo>
                  <a:lnTo>
                    <a:pt x="216916" y="1627987"/>
                  </a:lnTo>
                  <a:lnTo>
                    <a:pt x="225717" y="1674177"/>
                  </a:lnTo>
                  <a:lnTo>
                    <a:pt x="238658" y="1714881"/>
                  </a:lnTo>
                  <a:lnTo>
                    <a:pt x="267995" y="1777936"/>
                  </a:lnTo>
                  <a:lnTo>
                    <a:pt x="308597" y="1805749"/>
                  </a:lnTo>
                  <a:lnTo>
                    <a:pt x="327787" y="1808518"/>
                  </a:lnTo>
                  <a:lnTo>
                    <a:pt x="330987" y="1808416"/>
                  </a:lnTo>
                  <a:lnTo>
                    <a:pt x="343623" y="1806867"/>
                  </a:lnTo>
                  <a:lnTo>
                    <a:pt x="351078" y="1802917"/>
                  </a:lnTo>
                  <a:lnTo>
                    <a:pt x="355447" y="1796554"/>
                  </a:lnTo>
                  <a:lnTo>
                    <a:pt x="355561" y="1796148"/>
                  </a:lnTo>
                  <a:lnTo>
                    <a:pt x="359549" y="1782991"/>
                  </a:lnTo>
                  <a:lnTo>
                    <a:pt x="358076" y="1764626"/>
                  </a:lnTo>
                  <a:lnTo>
                    <a:pt x="352691" y="1742490"/>
                  </a:lnTo>
                  <a:lnTo>
                    <a:pt x="345071" y="1717586"/>
                  </a:lnTo>
                  <a:lnTo>
                    <a:pt x="340817" y="1703971"/>
                  </a:lnTo>
                  <a:lnTo>
                    <a:pt x="336918" y="1690662"/>
                  </a:lnTo>
                  <a:lnTo>
                    <a:pt x="333768" y="1678203"/>
                  </a:lnTo>
                  <a:lnTo>
                    <a:pt x="331800" y="1667116"/>
                  </a:lnTo>
                  <a:lnTo>
                    <a:pt x="331444" y="1664220"/>
                  </a:lnTo>
                  <a:lnTo>
                    <a:pt x="330619" y="1658327"/>
                  </a:lnTo>
                  <a:lnTo>
                    <a:pt x="328841" y="1644294"/>
                  </a:lnTo>
                  <a:lnTo>
                    <a:pt x="328345" y="1630934"/>
                  </a:lnTo>
                  <a:lnTo>
                    <a:pt x="330339" y="1618551"/>
                  </a:lnTo>
                  <a:lnTo>
                    <a:pt x="358178" y="1591906"/>
                  </a:lnTo>
                  <a:lnTo>
                    <a:pt x="396176" y="1582712"/>
                  </a:lnTo>
                  <a:lnTo>
                    <a:pt x="417512" y="1581340"/>
                  </a:lnTo>
                  <a:lnTo>
                    <a:pt x="435279" y="1582445"/>
                  </a:lnTo>
                  <a:lnTo>
                    <a:pt x="468731" y="1601571"/>
                  </a:lnTo>
                  <a:lnTo>
                    <a:pt x="478104" y="1640217"/>
                  </a:lnTo>
                  <a:lnTo>
                    <a:pt x="478726" y="1646135"/>
                  </a:lnTo>
                  <a:lnTo>
                    <a:pt x="479082" y="1649031"/>
                  </a:lnTo>
                  <a:lnTo>
                    <a:pt x="479704" y="1658327"/>
                  </a:lnTo>
                  <a:lnTo>
                    <a:pt x="479806" y="1672958"/>
                  </a:lnTo>
                  <a:lnTo>
                    <a:pt x="479209" y="1687322"/>
                  </a:lnTo>
                  <a:lnTo>
                    <a:pt x="478243" y="1703971"/>
                  </a:lnTo>
                  <a:lnTo>
                    <a:pt x="477024" y="1727225"/>
                  </a:lnTo>
                  <a:lnTo>
                    <a:pt x="480161" y="1768170"/>
                  </a:lnTo>
                  <a:lnTo>
                    <a:pt x="501624" y="1786407"/>
                  </a:lnTo>
                  <a:lnTo>
                    <a:pt x="510540" y="1786382"/>
                  </a:lnTo>
                  <a:lnTo>
                    <a:pt x="520407" y="1784273"/>
                  </a:lnTo>
                  <a:lnTo>
                    <a:pt x="535101" y="1777936"/>
                  </a:lnTo>
                  <a:lnTo>
                    <a:pt x="539445" y="1774913"/>
                  </a:lnTo>
                  <a:lnTo>
                    <a:pt x="549262" y="1768119"/>
                  </a:lnTo>
                  <a:lnTo>
                    <a:pt x="560832" y="1755597"/>
                  </a:lnTo>
                  <a:lnTo>
                    <a:pt x="567791" y="1741131"/>
                  </a:lnTo>
                  <a:lnTo>
                    <a:pt x="574916" y="1710613"/>
                  </a:lnTo>
                  <a:lnTo>
                    <a:pt x="574916" y="1492999"/>
                  </a:lnTo>
                  <a:lnTo>
                    <a:pt x="563029" y="1533537"/>
                  </a:lnTo>
                  <a:lnTo>
                    <a:pt x="568477" y="1584820"/>
                  </a:lnTo>
                  <a:lnTo>
                    <a:pt x="570915" y="1635175"/>
                  </a:lnTo>
                  <a:lnTo>
                    <a:pt x="567436" y="1679206"/>
                  </a:lnTo>
                  <a:lnTo>
                    <a:pt x="555498" y="1737918"/>
                  </a:lnTo>
                  <a:lnTo>
                    <a:pt x="529818" y="1766379"/>
                  </a:lnTo>
                  <a:lnTo>
                    <a:pt x="507530" y="1774913"/>
                  </a:lnTo>
                  <a:lnTo>
                    <a:pt x="499935" y="1774444"/>
                  </a:lnTo>
                  <a:lnTo>
                    <a:pt x="495833" y="1770837"/>
                  </a:lnTo>
                  <a:lnTo>
                    <a:pt x="491261" y="1760753"/>
                  </a:lnTo>
                  <a:lnTo>
                    <a:pt x="489635" y="1743849"/>
                  </a:lnTo>
                  <a:lnTo>
                    <a:pt x="489915" y="1723224"/>
                  </a:lnTo>
                  <a:lnTo>
                    <a:pt x="491109" y="1701215"/>
                  </a:lnTo>
                  <a:lnTo>
                    <a:pt x="491934" y="1686979"/>
                  </a:lnTo>
                  <a:lnTo>
                    <a:pt x="492379" y="1675853"/>
                  </a:lnTo>
                  <a:lnTo>
                    <a:pt x="492506" y="1665833"/>
                  </a:lnTo>
                  <a:lnTo>
                    <a:pt x="492442" y="1658327"/>
                  </a:lnTo>
                  <a:lnTo>
                    <a:pt x="491693" y="1647482"/>
                  </a:lnTo>
                  <a:lnTo>
                    <a:pt x="491286" y="1644294"/>
                  </a:lnTo>
                  <a:lnTo>
                    <a:pt x="490728" y="1638884"/>
                  </a:lnTo>
                  <a:lnTo>
                    <a:pt x="479107" y="1594256"/>
                  </a:lnTo>
                  <a:lnTo>
                    <a:pt x="466864" y="1581340"/>
                  </a:lnTo>
                  <a:lnTo>
                    <a:pt x="455841" y="1574914"/>
                  </a:lnTo>
                  <a:lnTo>
                    <a:pt x="440029" y="1570405"/>
                  </a:lnTo>
                  <a:lnTo>
                    <a:pt x="432435" y="1569720"/>
                  </a:lnTo>
                  <a:lnTo>
                    <a:pt x="398475" y="1569720"/>
                  </a:lnTo>
                  <a:lnTo>
                    <a:pt x="398208" y="1569720"/>
                  </a:lnTo>
                  <a:lnTo>
                    <a:pt x="397776" y="1569720"/>
                  </a:lnTo>
                  <a:lnTo>
                    <a:pt x="391693" y="1570456"/>
                  </a:lnTo>
                  <a:lnTo>
                    <a:pt x="391071" y="1570596"/>
                  </a:lnTo>
                  <a:lnTo>
                    <a:pt x="368833" y="1575066"/>
                  </a:lnTo>
                  <a:lnTo>
                    <a:pt x="325983" y="1599717"/>
                  </a:lnTo>
                  <a:lnTo>
                    <a:pt x="315772" y="1629232"/>
                  </a:lnTo>
                  <a:lnTo>
                    <a:pt x="316153" y="1644827"/>
                  </a:lnTo>
                  <a:lnTo>
                    <a:pt x="318046" y="1660271"/>
                  </a:lnTo>
                  <a:lnTo>
                    <a:pt x="318846" y="1665833"/>
                  </a:lnTo>
                  <a:lnTo>
                    <a:pt x="319189" y="1668665"/>
                  </a:lnTo>
                  <a:lnTo>
                    <a:pt x="321271" y="1680514"/>
                  </a:lnTo>
                  <a:lnTo>
                    <a:pt x="324548" y="1693583"/>
                  </a:lnTo>
                  <a:lnTo>
                    <a:pt x="328574" y="1707375"/>
                  </a:lnTo>
                  <a:lnTo>
                    <a:pt x="332955" y="1721408"/>
                  </a:lnTo>
                  <a:lnTo>
                    <a:pt x="339204" y="1741728"/>
                  </a:lnTo>
                  <a:lnTo>
                    <a:pt x="344462" y="1761667"/>
                  </a:lnTo>
                  <a:lnTo>
                    <a:pt x="346976" y="1778469"/>
                  </a:lnTo>
                  <a:lnTo>
                    <a:pt x="344995" y="1789366"/>
                  </a:lnTo>
                  <a:lnTo>
                    <a:pt x="341884" y="1793849"/>
                  </a:lnTo>
                  <a:lnTo>
                    <a:pt x="334619" y="1796148"/>
                  </a:lnTo>
                  <a:lnTo>
                    <a:pt x="325056" y="1795653"/>
                  </a:lnTo>
                  <a:lnTo>
                    <a:pt x="286486" y="1780578"/>
                  </a:lnTo>
                  <a:lnTo>
                    <a:pt x="253352" y="1717725"/>
                  </a:lnTo>
                  <a:lnTo>
                    <a:pt x="239331" y="1675853"/>
                  </a:lnTo>
                  <a:lnTo>
                    <a:pt x="229527" y="1626438"/>
                  </a:lnTo>
                  <a:lnTo>
                    <a:pt x="225158" y="1590916"/>
                  </a:lnTo>
                  <a:lnTo>
                    <a:pt x="222529" y="1577733"/>
                  </a:lnTo>
                  <a:lnTo>
                    <a:pt x="218033" y="1565148"/>
                  </a:lnTo>
                  <a:lnTo>
                    <a:pt x="211721" y="1553337"/>
                  </a:lnTo>
                  <a:lnTo>
                    <a:pt x="203669" y="1542465"/>
                  </a:lnTo>
                  <a:lnTo>
                    <a:pt x="180454" y="1512544"/>
                  </a:lnTo>
                  <a:lnTo>
                    <a:pt x="155041" y="1470812"/>
                  </a:lnTo>
                  <a:lnTo>
                    <a:pt x="132664" y="1418412"/>
                  </a:lnTo>
                  <a:lnTo>
                    <a:pt x="118605" y="1356487"/>
                  </a:lnTo>
                  <a:lnTo>
                    <a:pt x="118097" y="1330477"/>
                  </a:lnTo>
                  <a:lnTo>
                    <a:pt x="123431" y="1308392"/>
                  </a:lnTo>
                  <a:lnTo>
                    <a:pt x="151549" y="1276337"/>
                  </a:lnTo>
                  <a:lnTo>
                    <a:pt x="196773" y="1261910"/>
                  </a:lnTo>
                  <a:lnTo>
                    <a:pt x="221945" y="1260690"/>
                  </a:lnTo>
                  <a:lnTo>
                    <a:pt x="245084" y="1262557"/>
                  </a:lnTo>
                  <a:lnTo>
                    <a:pt x="264058" y="1266469"/>
                  </a:lnTo>
                  <a:lnTo>
                    <a:pt x="276771" y="1271320"/>
                  </a:lnTo>
                  <a:lnTo>
                    <a:pt x="290068" y="1292783"/>
                  </a:lnTo>
                  <a:lnTo>
                    <a:pt x="316928" y="1308049"/>
                  </a:lnTo>
                  <a:lnTo>
                    <a:pt x="354076" y="1315847"/>
                  </a:lnTo>
                  <a:lnTo>
                    <a:pt x="398272" y="1314907"/>
                  </a:lnTo>
                  <a:lnTo>
                    <a:pt x="401751" y="1314475"/>
                  </a:lnTo>
                  <a:lnTo>
                    <a:pt x="404228" y="1311313"/>
                  </a:lnTo>
                  <a:lnTo>
                    <a:pt x="403377" y="1304340"/>
                  </a:lnTo>
                  <a:lnTo>
                    <a:pt x="402526" y="1303680"/>
                  </a:lnTo>
                  <a:lnTo>
                    <a:pt x="400202" y="1301864"/>
                  </a:lnTo>
                  <a:lnTo>
                    <a:pt x="396722" y="1302296"/>
                  </a:lnTo>
                  <a:lnTo>
                    <a:pt x="364274" y="1303680"/>
                  </a:lnTo>
                  <a:lnTo>
                    <a:pt x="335254" y="1300060"/>
                  </a:lnTo>
                  <a:lnTo>
                    <a:pt x="311645" y="1292072"/>
                  </a:lnTo>
                  <a:lnTo>
                    <a:pt x="295440" y="1280401"/>
                  </a:lnTo>
                  <a:lnTo>
                    <a:pt x="312229" y="1284554"/>
                  </a:lnTo>
                  <a:lnTo>
                    <a:pt x="328968" y="1286446"/>
                  </a:lnTo>
                  <a:lnTo>
                    <a:pt x="343954" y="1286802"/>
                  </a:lnTo>
                  <a:lnTo>
                    <a:pt x="355460" y="1286332"/>
                  </a:lnTo>
                  <a:lnTo>
                    <a:pt x="355930" y="1286395"/>
                  </a:lnTo>
                  <a:lnTo>
                    <a:pt x="363982" y="1285278"/>
                  </a:lnTo>
                  <a:lnTo>
                    <a:pt x="379056" y="1282052"/>
                  </a:lnTo>
                  <a:lnTo>
                    <a:pt x="384390" y="1280401"/>
                  </a:lnTo>
                  <a:lnTo>
                    <a:pt x="398526" y="1276032"/>
                  </a:lnTo>
                  <a:lnTo>
                    <a:pt x="402678" y="1274076"/>
                  </a:lnTo>
                  <a:lnTo>
                    <a:pt x="418490" y="1266609"/>
                  </a:lnTo>
                  <a:lnTo>
                    <a:pt x="435102" y="1253147"/>
                  </a:lnTo>
                  <a:lnTo>
                    <a:pt x="452551" y="1241310"/>
                  </a:lnTo>
                  <a:lnTo>
                    <a:pt x="483412" y="1229207"/>
                  </a:lnTo>
                  <a:lnTo>
                    <a:pt x="521195" y="1222349"/>
                  </a:lnTo>
                  <a:lnTo>
                    <a:pt x="559422" y="1226248"/>
                  </a:lnTo>
                  <a:lnTo>
                    <a:pt x="574916" y="1233652"/>
                  </a:lnTo>
                  <a:lnTo>
                    <a:pt x="574916" y="1222349"/>
                  </a:lnTo>
                  <a:lnTo>
                    <a:pt x="574916" y="1219288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15798" y="4760783"/>
              <a:ext cx="172186" cy="683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117087" y="4629454"/>
              <a:ext cx="575310" cy="1809114"/>
            </a:xfrm>
            <a:custGeom>
              <a:avLst/>
              <a:gdLst/>
              <a:ahLst/>
              <a:cxnLst/>
              <a:rect l="l" t="t" r="r" b="b"/>
              <a:pathLst>
                <a:path w="575309" h="1809114">
                  <a:moveTo>
                    <a:pt x="83832" y="27825"/>
                  </a:moveTo>
                  <a:lnTo>
                    <a:pt x="81991" y="24257"/>
                  </a:lnTo>
                  <a:lnTo>
                    <a:pt x="5676" y="0"/>
                  </a:lnTo>
                  <a:lnTo>
                    <a:pt x="2133" y="1828"/>
                  </a:lnTo>
                  <a:lnTo>
                    <a:pt x="0" y="8521"/>
                  </a:lnTo>
                  <a:lnTo>
                    <a:pt x="1841" y="12090"/>
                  </a:lnTo>
                  <a:lnTo>
                    <a:pt x="5181" y="13157"/>
                  </a:lnTo>
                  <a:lnTo>
                    <a:pt x="75692" y="35585"/>
                  </a:lnTo>
                  <a:lnTo>
                    <a:pt x="76606" y="35661"/>
                  </a:lnTo>
                  <a:lnTo>
                    <a:pt x="79883" y="35255"/>
                  </a:lnTo>
                  <a:lnTo>
                    <a:pt x="81991" y="33616"/>
                  </a:lnTo>
                  <a:lnTo>
                    <a:pt x="83832" y="27825"/>
                  </a:lnTo>
                  <a:close/>
                </a:path>
                <a:path w="575309" h="1809114">
                  <a:moveTo>
                    <a:pt x="96672" y="139661"/>
                  </a:moveTo>
                  <a:lnTo>
                    <a:pt x="95808" y="132689"/>
                  </a:lnTo>
                  <a:lnTo>
                    <a:pt x="92646" y="130225"/>
                  </a:lnTo>
                  <a:lnTo>
                    <a:pt x="19786" y="139166"/>
                  </a:lnTo>
                  <a:lnTo>
                    <a:pt x="17310" y="142328"/>
                  </a:lnTo>
                  <a:lnTo>
                    <a:pt x="18173" y="149301"/>
                  </a:lnTo>
                  <a:lnTo>
                    <a:pt x="21336" y="151777"/>
                  </a:lnTo>
                  <a:lnTo>
                    <a:pt x="24815" y="151345"/>
                  </a:lnTo>
                  <a:lnTo>
                    <a:pt x="94195" y="142824"/>
                  </a:lnTo>
                  <a:lnTo>
                    <a:pt x="96672" y="139661"/>
                  </a:lnTo>
                  <a:close/>
                </a:path>
                <a:path w="575309" h="1809114">
                  <a:moveTo>
                    <a:pt x="155117" y="221589"/>
                  </a:moveTo>
                  <a:lnTo>
                    <a:pt x="150444" y="216331"/>
                  </a:lnTo>
                  <a:lnTo>
                    <a:pt x="146431" y="216128"/>
                  </a:lnTo>
                  <a:lnTo>
                    <a:pt x="87871" y="268211"/>
                  </a:lnTo>
                  <a:lnTo>
                    <a:pt x="87642" y="272224"/>
                  </a:lnTo>
                  <a:lnTo>
                    <a:pt x="89979" y="274840"/>
                  </a:lnTo>
                  <a:lnTo>
                    <a:pt x="91414" y="276466"/>
                  </a:lnTo>
                  <a:lnTo>
                    <a:pt x="93497" y="277164"/>
                  </a:lnTo>
                  <a:lnTo>
                    <a:pt x="96735" y="276771"/>
                  </a:lnTo>
                  <a:lnTo>
                    <a:pt x="97942" y="276250"/>
                  </a:lnTo>
                  <a:lnTo>
                    <a:pt x="154876" y="225602"/>
                  </a:lnTo>
                  <a:lnTo>
                    <a:pt x="155117" y="221589"/>
                  </a:lnTo>
                  <a:close/>
                </a:path>
                <a:path w="575309" h="1809114">
                  <a:moveTo>
                    <a:pt x="302882" y="1427213"/>
                  </a:moveTo>
                  <a:lnTo>
                    <a:pt x="298551" y="1391881"/>
                  </a:lnTo>
                  <a:lnTo>
                    <a:pt x="295376" y="1389418"/>
                  </a:lnTo>
                  <a:lnTo>
                    <a:pt x="288417" y="1390269"/>
                  </a:lnTo>
                  <a:lnTo>
                    <a:pt x="285940" y="1393431"/>
                  </a:lnTo>
                  <a:lnTo>
                    <a:pt x="290283" y="1428762"/>
                  </a:lnTo>
                  <a:lnTo>
                    <a:pt x="293446" y="1431239"/>
                  </a:lnTo>
                  <a:lnTo>
                    <a:pt x="296926" y="1430807"/>
                  </a:lnTo>
                  <a:lnTo>
                    <a:pt x="300405" y="1430375"/>
                  </a:lnTo>
                  <a:lnTo>
                    <a:pt x="302882" y="1427213"/>
                  </a:lnTo>
                  <a:close/>
                </a:path>
                <a:path w="575309" h="1809114">
                  <a:moveTo>
                    <a:pt x="432295" y="1569707"/>
                  </a:moveTo>
                  <a:lnTo>
                    <a:pt x="420852" y="1568678"/>
                  </a:lnTo>
                  <a:lnTo>
                    <a:pt x="398475" y="1569707"/>
                  </a:lnTo>
                  <a:lnTo>
                    <a:pt x="432295" y="1569707"/>
                  </a:lnTo>
                  <a:close/>
                </a:path>
                <a:path w="575309" h="1809114">
                  <a:moveTo>
                    <a:pt x="463334" y="1407515"/>
                  </a:moveTo>
                  <a:lnTo>
                    <a:pt x="459003" y="1372184"/>
                  </a:lnTo>
                  <a:lnTo>
                    <a:pt x="455828" y="1369707"/>
                  </a:lnTo>
                  <a:lnTo>
                    <a:pt x="452348" y="1370139"/>
                  </a:lnTo>
                  <a:lnTo>
                    <a:pt x="448868" y="1370571"/>
                  </a:lnTo>
                  <a:lnTo>
                    <a:pt x="446392" y="1373733"/>
                  </a:lnTo>
                  <a:lnTo>
                    <a:pt x="450735" y="1409065"/>
                  </a:lnTo>
                  <a:lnTo>
                    <a:pt x="453898" y="1411528"/>
                  </a:lnTo>
                  <a:lnTo>
                    <a:pt x="460857" y="1410677"/>
                  </a:lnTo>
                  <a:lnTo>
                    <a:pt x="463334" y="1407515"/>
                  </a:lnTo>
                  <a:close/>
                </a:path>
                <a:path w="575309" h="1809114">
                  <a:moveTo>
                    <a:pt x="574916" y="1219288"/>
                  </a:moveTo>
                  <a:lnTo>
                    <a:pt x="563143" y="1214107"/>
                  </a:lnTo>
                  <a:lnTo>
                    <a:pt x="521119" y="1209586"/>
                  </a:lnTo>
                  <a:lnTo>
                    <a:pt x="479806" y="1216914"/>
                  </a:lnTo>
                  <a:lnTo>
                    <a:pt x="445757" y="1230503"/>
                  </a:lnTo>
                  <a:lnTo>
                    <a:pt x="425526" y="1244815"/>
                  </a:lnTo>
                  <a:lnTo>
                    <a:pt x="409308" y="1257274"/>
                  </a:lnTo>
                  <a:lnTo>
                    <a:pt x="389420" y="1265783"/>
                  </a:lnTo>
                  <a:lnTo>
                    <a:pt x="370649" y="1270965"/>
                  </a:lnTo>
                  <a:lnTo>
                    <a:pt x="358152" y="1273365"/>
                  </a:lnTo>
                  <a:lnTo>
                    <a:pt x="345338" y="1274064"/>
                  </a:lnTo>
                  <a:lnTo>
                    <a:pt x="325996" y="1273568"/>
                  </a:lnTo>
                  <a:lnTo>
                    <a:pt x="304685" y="1270114"/>
                  </a:lnTo>
                  <a:lnTo>
                    <a:pt x="285889" y="1261910"/>
                  </a:lnTo>
                  <a:lnTo>
                    <a:pt x="282740" y="1260690"/>
                  </a:lnTo>
                  <a:lnTo>
                    <a:pt x="262864" y="1252956"/>
                  </a:lnTo>
                  <a:lnTo>
                    <a:pt x="226529" y="1248003"/>
                  </a:lnTo>
                  <a:lnTo>
                    <a:pt x="184670" y="1250899"/>
                  </a:lnTo>
                  <a:lnTo>
                    <a:pt x="144995" y="1265453"/>
                  </a:lnTo>
                  <a:lnTo>
                    <a:pt x="115011" y="1296619"/>
                  </a:lnTo>
                  <a:lnTo>
                    <a:pt x="105994" y="1358036"/>
                  </a:lnTo>
                  <a:lnTo>
                    <a:pt x="120548" y="1422260"/>
                  </a:lnTo>
                  <a:lnTo>
                    <a:pt x="143713" y="1476565"/>
                  </a:lnTo>
                  <a:lnTo>
                    <a:pt x="170027" y="1519783"/>
                  </a:lnTo>
                  <a:lnTo>
                    <a:pt x="194043" y="1550746"/>
                  </a:lnTo>
                  <a:lnTo>
                    <a:pt x="200977" y="1560118"/>
                  </a:lnTo>
                  <a:lnTo>
                    <a:pt x="206413" y="1570291"/>
                  </a:lnTo>
                  <a:lnTo>
                    <a:pt x="210299" y="1581124"/>
                  </a:lnTo>
                  <a:lnTo>
                    <a:pt x="212559" y="1592465"/>
                  </a:lnTo>
                  <a:lnTo>
                    <a:pt x="216916" y="1627987"/>
                  </a:lnTo>
                  <a:lnTo>
                    <a:pt x="225717" y="1674177"/>
                  </a:lnTo>
                  <a:lnTo>
                    <a:pt x="238658" y="1714881"/>
                  </a:lnTo>
                  <a:lnTo>
                    <a:pt x="267995" y="1777936"/>
                  </a:lnTo>
                  <a:lnTo>
                    <a:pt x="308597" y="1805736"/>
                  </a:lnTo>
                  <a:lnTo>
                    <a:pt x="327787" y="1808518"/>
                  </a:lnTo>
                  <a:lnTo>
                    <a:pt x="330987" y="1808416"/>
                  </a:lnTo>
                  <a:lnTo>
                    <a:pt x="343623" y="1806867"/>
                  </a:lnTo>
                  <a:lnTo>
                    <a:pt x="351078" y="1802917"/>
                  </a:lnTo>
                  <a:lnTo>
                    <a:pt x="355447" y="1796554"/>
                  </a:lnTo>
                  <a:lnTo>
                    <a:pt x="355561" y="1796148"/>
                  </a:lnTo>
                  <a:lnTo>
                    <a:pt x="359549" y="1782978"/>
                  </a:lnTo>
                  <a:lnTo>
                    <a:pt x="358076" y="1764626"/>
                  </a:lnTo>
                  <a:lnTo>
                    <a:pt x="352691" y="1742490"/>
                  </a:lnTo>
                  <a:lnTo>
                    <a:pt x="345071" y="1717586"/>
                  </a:lnTo>
                  <a:lnTo>
                    <a:pt x="340817" y="1703971"/>
                  </a:lnTo>
                  <a:lnTo>
                    <a:pt x="336918" y="1690662"/>
                  </a:lnTo>
                  <a:lnTo>
                    <a:pt x="333768" y="1678203"/>
                  </a:lnTo>
                  <a:lnTo>
                    <a:pt x="331800" y="1667116"/>
                  </a:lnTo>
                  <a:lnTo>
                    <a:pt x="331444" y="1664220"/>
                  </a:lnTo>
                  <a:lnTo>
                    <a:pt x="330619" y="1658327"/>
                  </a:lnTo>
                  <a:lnTo>
                    <a:pt x="328841" y="1644281"/>
                  </a:lnTo>
                  <a:lnTo>
                    <a:pt x="328345" y="1630934"/>
                  </a:lnTo>
                  <a:lnTo>
                    <a:pt x="330339" y="1618551"/>
                  </a:lnTo>
                  <a:lnTo>
                    <a:pt x="358178" y="1591906"/>
                  </a:lnTo>
                  <a:lnTo>
                    <a:pt x="396176" y="1582712"/>
                  </a:lnTo>
                  <a:lnTo>
                    <a:pt x="417512" y="1581327"/>
                  </a:lnTo>
                  <a:lnTo>
                    <a:pt x="435279" y="1582445"/>
                  </a:lnTo>
                  <a:lnTo>
                    <a:pt x="468731" y="1601571"/>
                  </a:lnTo>
                  <a:lnTo>
                    <a:pt x="478104" y="1640217"/>
                  </a:lnTo>
                  <a:lnTo>
                    <a:pt x="478726" y="1646135"/>
                  </a:lnTo>
                  <a:lnTo>
                    <a:pt x="479082" y="1649031"/>
                  </a:lnTo>
                  <a:lnTo>
                    <a:pt x="479704" y="1658327"/>
                  </a:lnTo>
                  <a:lnTo>
                    <a:pt x="479806" y="1672958"/>
                  </a:lnTo>
                  <a:lnTo>
                    <a:pt x="479209" y="1687309"/>
                  </a:lnTo>
                  <a:lnTo>
                    <a:pt x="478243" y="1703971"/>
                  </a:lnTo>
                  <a:lnTo>
                    <a:pt x="477024" y="1727225"/>
                  </a:lnTo>
                  <a:lnTo>
                    <a:pt x="480161" y="1768170"/>
                  </a:lnTo>
                  <a:lnTo>
                    <a:pt x="501624" y="1786394"/>
                  </a:lnTo>
                  <a:lnTo>
                    <a:pt x="510540" y="1786369"/>
                  </a:lnTo>
                  <a:lnTo>
                    <a:pt x="520407" y="1784273"/>
                  </a:lnTo>
                  <a:lnTo>
                    <a:pt x="535101" y="1777936"/>
                  </a:lnTo>
                  <a:lnTo>
                    <a:pt x="539445" y="1774913"/>
                  </a:lnTo>
                  <a:lnTo>
                    <a:pt x="549262" y="1768119"/>
                  </a:lnTo>
                  <a:lnTo>
                    <a:pt x="560832" y="1755597"/>
                  </a:lnTo>
                  <a:lnTo>
                    <a:pt x="567791" y="1741131"/>
                  </a:lnTo>
                  <a:lnTo>
                    <a:pt x="574916" y="1710601"/>
                  </a:lnTo>
                  <a:lnTo>
                    <a:pt x="574916" y="1492999"/>
                  </a:lnTo>
                  <a:lnTo>
                    <a:pt x="563029" y="1533537"/>
                  </a:lnTo>
                  <a:lnTo>
                    <a:pt x="568477" y="1584820"/>
                  </a:lnTo>
                  <a:lnTo>
                    <a:pt x="570915" y="1635175"/>
                  </a:lnTo>
                  <a:lnTo>
                    <a:pt x="567436" y="1679194"/>
                  </a:lnTo>
                  <a:lnTo>
                    <a:pt x="555498" y="1737918"/>
                  </a:lnTo>
                  <a:lnTo>
                    <a:pt x="529818" y="1766366"/>
                  </a:lnTo>
                  <a:lnTo>
                    <a:pt x="507530" y="1774913"/>
                  </a:lnTo>
                  <a:lnTo>
                    <a:pt x="499935" y="1774444"/>
                  </a:lnTo>
                  <a:lnTo>
                    <a:pt x="495833" y="1770837"/>
                  </a:lnTo>
                  <a:lnTo>
                    <a:pt x="491261" y="1760753"/>
                  </a:lnTo>
                  <a:lnTo>
                    <a:pt x="489635" y="1743837"/>
                  </a:lnTo>
                  <a:lnTo>
                    <a:pt x="489915" y="1723224"/>
                  </a:lnTo>
                  <a:lnTo>
                    <a:pt x="491109" y="1701215"/>
                  </a:lnTo>
                  <a:lnTo>
                    <a:pt x="491934" y="1686979"/>
                  </a:lnTo>
                  <a:lnTo>
                    <a:pt x="492379" y="1675853"/>
                  </a:lnTo>
                  <a:lnTo>
                    <a:pt x="492506" y="1665833"/>
                  </a:lnTo>
                  <a:lnTo>
                    <a:pt x="492442" y="1658327"/>
                  </a:lnTo>
                  <a:lnTo>
                    <a:pt x="491693" y="1647482"/>
                  </a:lnTo>
                  <a:lnTo>
                    <a:pt x="491286" y="1644281"/>
                  </a:lnTo>
                  <a:lnTo>
                    <a:pt x="490728" y="1638884"/>
                  </a:lnTo>
                  <a:lnTo>
                    <a:pt x="479107" y="1594256"/>
                  </a:lnTo>
                  <a:lnTo>
                    <a:pt x="440029" y="1570405"/>
                  </a:lnTo>
                  <a:lnTo>
                    <a:pt x="432435" y="1569720"/>
                  </a:lnTo>
                  <a:lnTo>
                    <a:pt x="398475" y="1569720"/>
                  </a:lnTo>
                  <a:lnTo>
                    <a:pt x="398208" y="1569720"/>
                  </a:lnTo>
                  <a:lnTo>
                    <a:pt x="397776" y="1569720"/>
                  </a:lnTo>
                  <a:lnTo>
                    <a:pt x="391693" y="1570456"/>
                  </a:lnTo>
                  <a:lnTo>
                    <a:pt x="391071" y="1570596"/>
                  </a:lnTo>
                  <a:lnTo>
                    <a:pt x="368833" y="1575066"/>
                  </a:lnTo>
                  <a:lnTo>
                    <a:pt x="325983" y="1599717"/>
                  </a:lnTo>
                  <a:lnTo>
                    <a:pt x="315772" y="1629232"/>
                  </a:lnTo>
                  <a:lnTo>
                    <a:pt x="316153" y="1644827"/>
                  </a:lnTo>
                  <a:lnTo>
                    <a:pt x="318046" y="1660271"/>
                  </a:lnTo>
                  <a:lnTo>
                    <a:pt x="318846" y="1665833"/>
                  </a:lnTo>
                  <a:lnTo>
                    <a:pt x="319189" y="1668665"/>
                  </a:lnTo>
                  <a:lnTo>
                    <a:pt x="321271" y="1680514"/>
                  </a:lnTo>
                  <a:lnTo>
                    <a:pt x="324548" y="1693583"/>
                  </a:lnTo>
                  <a:lnTo>
                    <a:pt x="328574" y="1707375"/>
                  </a:lnTo>
                  <a:lnTo>
                    <a:pt x="332955" y="1721408"/>
                  </a:lnTo>
                  <a:lnTo>
                    <a:pt x="339204" y="1741716"/>
                  </a:lnTo>
                  <a:lnTo>
                    <a:pt x="344462" y="1761667"/>
                  </a:lnTo>
                  <a:lnTo>
                    <a:pt x="346976" y="1778469"/>
                  </a:lnTo>
                  <a:lnTo>
                    <a:pt x="344995" y="1789366"/>
                  </a:lnTo>
                  <a:lnTo>
                    <a:pt x="341884" y="1793849"/>
                  </a:lnTo>
                  <a:lnTo>
                    <a:pt x="334619" y="1796148"/>
                  </a:lnTo>
                  <a:lnTo>
                    <a:pt x="325056" y="1795653"/>
                  </a:lnTo>
                  <a:lnTo>
                    <a:pt x="286486" y="1780565"/>
                  </a:lnTo>
                  <a:lnTo>
                    <a:pt x="253352" y="1717725"/>
                  </a:lnTo>
                  <a:lnTo>
                    <a:pt x="239331" y="1675853"/>
                  </a:lnTo>
                  <a:lnTo>
                    <a:pt x="229527" y="1626438"/>
                  </a:lnTo>
                  <a:lnTo>
                    <a:pt x="225158" y="1590916"/>
                  </a:lnTo>
                  <a:lnTo>
                    <a:pt x="222529" y="1577733"/>
                  </a:lnTo>
                  <a:lnTo>
                    <a:pt x="218033" y="1565148"/>
                  </a:lnTo>
                  <a:lnTo>
                    <a:pt x="211721" y="1553337"/>
                  </a:lnTo>
                  <a:lnTo>
                    <a:pt x="203669" y="1542465"/>
                  </a:lnTo>
                  <a:lnTo>
                    <a:pt x="180454" y="1512544"/>
                  </a:lnTo>
                  <a:lnTo>
                    <a:pt x="155041" y="1470812"/>
                  </a:lnTo>
                  <a:lnTo>
                    <a:pt x="132664" y="1418412"/>
                  </a:lnTo>
                  <a:lnTo>
                    <a:pt x="118605" y="1356487"/>
                  </a:lnTo>
                  <a:lnTo>
                    <a:pt x="118097" y="1330477"/>
                  </a:lnTo>
                  <a:lnTo>
                    <a:pt x="123431" y="1308392"/>
                  </a:lnTo>
                  <a:lnTo>
                    <a:pt x="151549" y="1276337"/>
                  </a:lnTo>
                  <a:lnTo>
                    <a:pt x="196773" y="1261910"/>
                  </a:lnTo>
                  <a:lnTo>
                    <a:pt x="221945" y="1260690"/>
                  </a:lnTo>
                  <a:lnTo>
                    <a:pt x="245084" y="1262557"/>
                  </a:lnTo>
                  <a:lnTo>
                    <a:pt x="264058" y="1266469"/>
                  </a:lnTo>
                  <a:lnTo>
                    <a:pt x="276771" y="1271320"/>
                  </a:lnTo>
                  <a:lnTo>
                    <a:pt x="290068" y="1292783"/>
                  </a:lnTo>
                  <a:lnTo>
                    <a:pt x="316928" y="1308036"/>
                  </a:lnTo>
                  <a:lnTo>
                    <a:pt x="354076" y="1315847"/>
                  </a:lnTo>
                  <a:lnTo>
                    <a:pt x="398272" y="1314907"/>
                  </a:lnTo>
                  <a:lnTo>
                    <a:pt x="401751" y="1314475"/>
                  </a:lnTo>
                  <a:lnTo>
                    <a:pt x="404228" y="1311313"/>
                  </a:lnTo>
                  <a:lnTo>
                    <a:pt x="403377" y="1304340"/>
                  </a:lnTo>
                  <a:lnTo>
                    <a:pt x="402526" y="1303680"/>
                  </a:lnTo>
                  <a:lnTo>
                    <a:pt x="400202" y="1301864"/>
                  </a:lnTo>
                  <a:lnTo>
                    <a:pt x="396722" y="1302296"/>
                  </a:lnTo>
                  <a:lnTo>
                    <a:pt x="364274" y="1303680"/>
                  </a:lnTo>
                  <a:lnTo>
                    <a:pt x="335254" y="1300048"/>
                  </a:lnTo>
                  <a:lnTo>
                    <a:pt x="311645" y="1292072"/>
                  </a:lnTo>
                  <a:lnTo>
                    <a:pt x="295440" y="1280401"/>
                  </a:lnTo>
                  <a:lnTo>
                    <a:pt x="312229" y="1284541"/>
                  </a:lnTo>
                  <a:lnTo>
                    <a:pt x="328968" y="1286446"/>
                  </a:lnTo>
                  <a:lnTo>
                    <a:pt x="343954" y="1286802"/>
                  </a:lnTo>
                  <a:lnTo>
                    <a:pt x="355460" y="1286332"/>
                  </a:lnTo>
                  <a:lnTo>
                    <a:pt x="355930" y="1286395"/>
                  </a:lnTo>
                  <a:lnTo>
                    <a:pt x="363982" y="1285278"/>
                  </a:lnTo>
                  <a:lnTo>
                    <a:pt x="379056" y="1282052"/>
                  </a:lnTo>
                  <a:lnTo>
                    <a:pt x="384390" y="1280401"/>
                  </a:lnTo>
                  <a:lnTo>
                    <a:pt x="398526" y="1276032"/>
                  </a:lnTo>
                  <a:lnTo>
                    <a:pt x="402678" y="1274064"/>
                  </a:lnTo>
                  <a:lnTo>
                    <a:pt x="418490" y="1266596"/>
                  </a:lnTo>
                  <a:lnTo>
                    <a:pt x="435102" y="1253147"/>
                  </a:lnTo>
                  <a:lnTo>
                    <a:pt x="452551" y="1241298"/>
                  </a:lnTo>
                  <a:lnTo>
                    <a:pt x="483412" y="1229207"/>
                  </a:lnTo>
                  <a:lnTo>
                    <a:pt x="521195" y="1222349"/>
                  </a:lnTo>
                  <a:lnTo>
                    <a:pt x="559422" y="1226248"/>
                  </a:lnTo>
                  <a:lnTo>
                    <a:pt x="574916" y="1233652"/>
                  </a:lnTo>
                  <a:lnTo>
                    <a:pt x="574916" y="1222349"/>
                  </a:lnTo>
                  <a:lnTo>
                    <a:pt x="574916" y="1219288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5798" y="6097913"/>
              <a:ext cx="172186" cy="683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117087" y="490524"/>
              <a:ext cx="575310" cy="5753735"/>
            </a:xfrm>
            <a:custGeom>
              <a:avLst/>
              <a:gdLst/>
              <a:ahLst/>
              <a:cxnLst/>
              <a:rect l="l" t="t" r="r" b="b"/>
              <a:pathLst>
                <a:path w="575309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575309" h="5753735">
                  <a:moveTo>
                    <a:pt x="96672" y="5615724"/>
                  </a:moveTo>
                  <a:lnTo>
                    <a:pt x="95808" y="5608752"/>
                  </a:lnTo>
                  <a:lnTo>
                    <a:pt x="92646" y="5606288"/>
                  </a:lnTo>
                  <a:lnTo>
                    <a:pt x="19786" y="5615229"/>
                  </a:lnTo>
                  <a:lnTo>
                    <a:pt x="17310" y="5618391"/>
                  </a:lnTo>
                  <a:lnTo>
                    <a:pt x="18173" y="5625363"/>
                  </a:lnTo>
                  <a:lnTo>
                    <a:pt x="21336" y="5627840"/>
                  </a:lnTo>
                  <a:lnTo>
                    <a:pt x="24815" y="5627408"/>
                  </a:lnTo>
                  <a:lnTo>
                    <a:pt x="94195" y="5618886"/>
                  </a:lnTo>
                  <a:lnTo>
                    <a:pt x="96672" y="5615724"/>
                  </a:lnTo>
                  <a:close/>
                </a:path>
                <a:path w="575309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71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76" y="5701665"/>
                  </a:lnTo>
                  <a:lnTo>
                    <a:pt x="155117" y="5697652"/>
                  </a:lnTo>
                  <a:close/>
                </a:path>
                <a:path w="575309" h="5753735">
                  <a:moveTo>
                    <a:pt x="302882" y="217627"/>
                  </a:moveTo>
                  <a:lnTo>
                    <a:pt x="298551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83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575309" h="5753735">
                  <a:moveTo>
                    <a:pt x="432295" y="360121"/>
                  </a:moveTo>
                  <a:lnTo>
                    <a:pt x="420852" y="359092"/>
                  </a:lnTo>
                  <a:lnTo>
                    <a:pt x="398475" y="360121"/>
                  </a:lnTo>
                  <a:lnTo>
                    <a:pt x="432295" y="360121"/>
                  </a:lnTo>
                  <a:close/>
                </a:path>
                <a:path w="575309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575309" h="5753735">
                  <a:moveTo>
                    <a:pt x="574916" y="9690"/>
                  </a:moveTo>
                  <a:lnTo>
                    <a:pt x="563143" y="4521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08" y="47675"/>
                  </a:lnTo>
                  <a:lnTo>
                    <a:pt x="389420" y="56184"/>
                  </a:lnTo>
                  <a:lnTo>
                    <a:pt x="370649" y="61366"/>
                  </a:lnTo>
                  <a:lnTo>
                    <a:pt x="358152" y="63779"/>
                  </a:lnTo>
                  <a:lnTo>
                    <a:pt x="345338" y="64477"/>
                  </a:lnTo>
                  <a:lnTo>
                    <a:pt x="325996" y="63969"/>
                  </a:lnTo>
                  <a:lnTo>
                    <a:pt x="304685" y="60515"/>
                  </a:lnTo>
                  <a:lnTo>
                    <a:pt x="285889" y="52324"/>
                  </a:lnTo>
                  <a:lnTo>
                    <a:pt x="282740" y="51092"/>
                  </a:lnTo>
                  <a:lnTo>
                    <a:pt x="262864" y="43370"/>
                  </a:lnTo>
                  <a:lnTo>
                    <a:pt x="226529" y="38417"/>
                  </a:lnTo>
                  <a:lnTo>
                    <a:pt x="184670" y="41313"/>
                  </a:lnTo>
                  <a:lnTo>
                    <a:pt x="144995" y="55867"/>
                  </a:lnTo>
                  <a:lnTo>
                    <a:pt x="115011" y="87033"/>
                  </a:lnTo>
                  <a:lnTo>
                    <a:pt x="105994" y="148450"/>
                  </a:lnTo>
                  <a:lnTo>
                    <a:pt x="120548" y="212661"/>
                  </a:lnTo>
                  <a:lnTo>
                    <a:pt x="143713" y="266966"/>
                  </a:lnTo>
                  <a:lnTo>
                    <a:pt x="170027" y="310184"/>
                  </a:lnTo>
                  <a:lnTo>
                    <a:pt x="194043" y="341160"/>
                  </a:lnTo>
                  <a:lnTo>
                    <a:pt x="200977" y="350520"/>
                  </a:lnTo>
                  <a:lnTo>
                    <a:pt x="206413" y="360692"/>
                  </a:lnTo>
                  <a:lnTo>
                    <a:pt x="210299" y="371525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17" y="464578"/>
                  </a:lnTo>
                  <a:lnTo>
                    <a:pt x="238658" y="505282"/>
                  </a:lnTo>
                  <a:lnTo>
                    <a:pt x="267995" y="568350"/>
                  </a:lnTo>
                  <a:lnTo>
                    <a:pt x="308597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43623" y="597281"/>
                  </a:lnTo>
                  <a:lnTo>
                    <a:pt x="351078" y="593331"/>
                  </a:lnTo>
                  <a:lnTo>
                    <a:pt x="355447" y="586968"/>
                  </a:lnTo>
                  <a:lnTo>
                    <a:pt x="355561" y="586562"/>
                  </a:lnTo>
                  <a:lnTo>
                    <a:pt x="359549" y="573392"/>
                  </a:lnTo>
                  <a:lnTo>
                    <a:pt x="358076" y="555028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17" y="494372"/>
                  </a:lnTo>
                  <a:lnTo>
                    <a:pt x="336918" y="481076"/>
                  </a:lnTo>
                  <a:lnTo>
                    <a:pt x="333768" y="468604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41" y="434695"/>
                  </a:lnTo>
                  <a:lnTo>
                    <a:pt x="328345" y="421335"/>
                  </a:lnTo>
                  <a:lnTo>
                    <a:pt x="330339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72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04" y="448741"/>
                  </a:lnTo>
                  <a:lnTo>
                    <a:pt x="479806" y="463359"/>
                  </a:lnTo>
                  <a:lnTo>
                    <a:pt x="479209" y="477723"/>
                  </a:lnTo>
                  <a:lnTo>
                    <a:pt x="478243" y="494372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407" y="574687"/>
                  </a:lnTo>
                  <a:lnTo>
                    <a:pt x="535101" y="568337"/>
                  </a:lnTo>
                  <a:lnTo>
                    <a:pt x="539445" y="565327"/>
                  </a:lnTo>
                  <a:lnTo>
                    <a:pt x="549262" y="558533"/>
                  </a:lnTo>
                  <a:lnTo>
                    <a:pt x="560832" y="546011"/>
                  </a:lnTo>
                  <a:lnTo>
                    <a:pt x="567791" y="531545"/>
                  </a:lnTo>
                  <a:lnTo>
                    <a:pt x="574916" y="501015"/>
                  </a:lnTo>
                  <a:lnTo>
                    <a:pt x="574916" y="283400"/>
                  </a:lnTo>
                  <a:lnTo>
                    <a:pt x="563029" y="323951"/>
                  </a:lnTo>
                  <a:lnTo>
                    <a:pt x="568477" y="375234"/>
                  </a:lnTo>
                  <a:lnTo>
                    <a:pt x="570915" y="425577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18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26"/>
                  </a:lnTo>
                  <a:lnTo>
                    <a:pt x="491109" y="491629"/>
                  </a:lnTo>
                  <a:lnTo>
                    <a:pt x="491934" y="477393"/>
                  </a:lnTo>
                  <a:lnTo>
                    <a:pt x="492379" y="466255"/>
                  </a:lnTo>
                  <a:lnTo>
                    <a:pt x="492506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86" y="434695"/>
                  </a:lnTo>
                  <a:lnTo>
                    <a:pt x="490728" y="429298"/>
                  </a:lnTo>
                  <a:lnTo>
                    <a:pt x="479107" y="384670"/>
                  </a:lnTo>
                  <a:lnTo>
                    <a:pt x="440029" y="360807"/>
                  </a:lnTo>
                  <a:lnTo>
                    <a:pt x="432435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76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67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53" y="435229"/>
                  </a:lnTo>
                  <a:lnTo>
                    <a:pt x="318046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71" y="470928"/>
                  </a:lnTo>
                  <a:lnTo>
                    <a:pt x="324548" y="483984"/>
                  </a:lnTo>
                  <a:lnTo>
                    <a:pt x="328574" y="497776"/>
                  </a:lnTo>
                  <a:lnTo>
                    <a:pt x="332955" y="511822"/>
                  </a:lnTo>
                  <a:lnTo>
                    <a:pt x="339204" y="532130"/>
                  </a:lnTo>
                  <a:lnTo>
                    <a:pt x="344462" y="552069"/>
                  </a:lnTo>
                  <a:lnTo>
                    <a:pt x="346976" y="568871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52" y="508139"/>
                  </a:lnTo>
                  <a:lnTo>
                    <a:pt x="239331" y="466255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29" y="368134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54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31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45" y="51092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71" y="61734"/>
                  </a:lnTo>
                  <a:lnTo>
                    <a:pt x="290068" y="83185"/>
                  </a:lnTo>
                  <a:lnTo>
                    <a:pt x="316928" y="98450"/>
                  </a:lnTo>
                  <a:lnTo>
                    <a:pt x="354076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74" y="94094"/>
                  </a:lnTo>
                  <a:lnTo>
                    <a:pt x="335254" y="90462"/>
                  </a:lnTo>
                  <a:lnTo>
                    <a:pt x="311645" y="82473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68" y="76847"/>
                  </a:lnTo>
                  <a:lnTo>
                    <a:pt x="343954" y="77203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56" y="72453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51" y="31711"/>
                  </a:lnTo>
                  <a:lnTo>
                    <a:pt x="483412" y="19608"/>
                  </a:lnTo>
                  <a:lnTo>
                    <a:pt x="521195" y="12763"/>
                  </a:lnTo>
                  <a:lnTo>
                    <a:pt x="559422" y="16662"/>
                  </a:lnTo>
                  <a:lnTo>
                    <a:pt x="574916" y="24053"/>
                  </a:lnTo>
                  <a:lnTo>
                    <a:pt x="574916" y="12763"/>
                  </a:lnTo>
                  <a:lnTo>
                    <a:pt x="574916" y="969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5798" y="749391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68625" y="618057"/>
              <a:ext cx="903605" cy="1136015"/>
            </a:xfrm>
            <a:custGeom>
              <a:avLst/>
              <a:gdLst/>
              <a:ahLst/>
              <a:cxnLst/>
              <a:rect l="l" t="t" r="r" b="b"/>
              <a:pathLst>
                <a:path w="903604" h="1136014">
                  <a:moveTo>
                    <a:pt x="181305" y="706056"/>
                  </a:moveTo>
                  <a:lnTo>
                    <a:pt x="178727" y="702970"/>
                  </a:lnTo>
                  <a:lnTo>
                    <a:pt x="171729" y="702360"/>
                  </a:lnTo>
                  <a:lnTo>
                    <a:pt x="168656" y="704951"/>
                  </a:lnTo>
                  <a:lnTo>
                    <a:pt x="165544" y="740410"/>
                  </a:lnTo>
                  <a:lnTo>
                    <a:pt x="168135" y="743483"/>
                  </a:lnTo>
                  <a:lnTo>
                    <a:pt x="171627" y="743788"/>
                  </a:lnTo>
                  <a:lnTo>
                    <a:pt x="175120" y="744093"/>
                  </a:lnTo>
                  <a:lnTo>
                    <a:pt x="178206" y="741514"/>
                  </a:lnTo>
                  <a:lnTo>
                    <a:pt x="181305" y="706056"/>
                  </a:lnTo>
                  <a:close/>
                </a:path>
                <a:path w="903604" h="1136014">
                  <a:moveTo>
                    <a:pt x="342341" y="720140"/>
                  </a:moveTo>
                  <a:lnTo>
                    <a:pt x="339750" y="717067"/>
                  </a:lnTo>
                  <a:lnTo>
                    <a:pt x="336257" y="716762"/>
                  </a:lnTo>
                  <a:lnTo>
                    <a:pt x="332765" y="716457"/>
                  </a:lnTo>
                  <a:lnTo>
                    <a:pt x="329679" y="719035"/>
                  </a:lnTo>
                  <a:lnTo>
                    <a:pt x="326580" y="754494"/>
                  </a:lnTo>
                  <a:lnTo>
                    <a:pt x="329158" y="757580"/>
                  </a:lnTo>
                  <a:lnTo>
                    <a:pt x="336156" y="758190"/>
                  </a:lnTo>
                  <a:lnTo>
                    <a:pt x="339229" y="755599"/>
                  </a:lnTo>
                  <a:lnTo>
                    <a:pt x="342341" y="720140"/>
                  </a:lnTo>
                  <a:close/>
                </a:path>
                <a:path w="903604" h="1136014">
                  <a:moveTo>
                    <a:pt x="519290" y="678345"/>
                  </a:moveTo>
                  <a:lnTo>
                    <a:pt x="517740" y="643280"/>
                  </a:lnTo>
                  <a:lnTo>
                    <a:pt x="508127" y="617283"/>
                  </a:lnTo>
                  <a:lnTo>
                    <a:pt x="506641" y="615429"/>
                  </a:lnTo>
                  <a:lnTo>
                    <a:pt x="506641" y="677240"/>
                  </a:lnTo>
                  <a:lnTo>
                    <a:pt x="493534" y="743292"/>
                  </a:lnTo>
                  <a:lnTo>
                    <a:pt x="471131" y="798690"/>
                  </a:lnTo>
                  <a:lnTo>
                    <a:pt x="446214" y="841362"/>
                  </a:lnTo>
                  <a:lnTo>
                    <a:pt x="425589" y="869200"/>
                  </a:lnTo>
                  <a:lnTo>
                    <a:pt x="419061" y="878509"/>
                  </a:lnTo>
                  <a:lnTo>
                    <a:pt x="414020" y="888695"/>
                  </a:lnTo>
                  <a:lnTo>
                    <a:pt x="410552" y="899591"/>
                  </a:lnTo>
                  <a:lnTo>
                    <a:pt x="408698" y="911072"/>
                  </a:lnTo>
                  <a:lnTo>
                    <a:pt x="405218" y="950887"/>
                  </a:lnTo>
                  <a:lnTo>
                    <a:pt x="397129" y="1000645"/>
                  </a:lnTo>
                  <a:lnTo>
                    <a:pt x="384568" y="1042987"/>
                  </a:lnTo>
                  <a:lnTo>
                    <a:pt x="360692" y="1097953"/>
                  </a:lnTo>
                  <a:lnTo>
                    <a:pt x="329679" y="1120432"/>
                  </a:lnTo>
                  <a:lnTo>
                    <a:pt x="306082" y="1124165"/>
                  </a:lnTo>
                  <a:lnTo>
                    <a:pt x="298742" y="1122121"/>
                  </a:lnTo>
                  <a:lnTo>
                    <a:pt x="295490" y="1117739"/>
                  </a:lnTo>
                  <a:lnTo>
                    <a:pt x="293116" y="1106919"/>
                  </a:lnTo>
                  <a:lnTo>
                    <a:pt x="295046" y="1090041"/>
                  </a:lnTo>
                  <a:lnTo>
                    <a:pt x="299605" y="1069936"/>
                  </a:lnTo>
                  <a:lnTo>
                    <a:pt x="305142" y="1049413"/>
                  </a:lnTo>
                  <a:lnTo>
                    <a:pt x="309029" y="1035227"/>
                  </a:lnTo>
                  <a:lnTo>
                    <a:pt x="312585" y="1021308"/>
                  </a:lnTo>
                  <a:lnTo>
                    <a:pt x="315404" y="1008138"/>
                  </a:lnTo>
                  <a:lnTo>
                    <a:pt x="317080" y="996226"/>
                  </a:lnTo>
                  <a:lnTo>
                    <a:pt x="317347" y="993101"/>
                  </a:lnTo>
                  <a:lnTo>
                    <a:pt x="317931" y="987615"/>
                  </a:lnTo>
                  <a:lnTo>
                    <a:pt x="319189" y="973340"/>
                  </a:lnTo>
                  <a:lnTo>
                    <a:pt x="319125" y="956703"/>
                  </a:lnTo>
                  <a:lnTo>
                    <a:pt x="315861" y="941539"/>
                  </a:lnTo>
                  <a:lnTo>
                    <a:pt x="307886" y="927557"/>
                  </a:lnTo>
                  <a:lnTo>
                    <a:pt x="297116" y="917790"/>
                  </a:lnTo>
                  <a:lnTo>
                    <a:pt x="286893" y="912368"/>
                  </a:lnTo>
                  <a:lnTo>
                    <a:pt x="282587" y="910082"/>
                  </a:lnTo>
                  <a:lnTo>
                    <a:pt x="264185" y="904405"/>
                  </a:lnTo>
                  <a:lnTo>
                    <a:pt x="241808" y="900722"/>
                  </a:lnTo>
                  <a:lnTo>
                    <a:pt x="241503" y="900645"/>
                  </a:lnTo>
                  <a:lnTo>
                    <a:pt x="240868" y="900569"/>
                  </a:lnTo>
                  <a:lnTo>
                    <a:pt x="235419" y="900087"/>
                  </a:lnTo>
                  <a:lnTo>
                    <a:pt x="235280" y="900074"/>
                  </a:lnTo>
                  <a:lnTo>
                    <a:pt x="234899" y="900087"/>
                  </a:lnTo>
                  <a:lnTo>
                    <a:pt x="234645" y="900087"/>
                  </a:lnTo>
                  <a:lnTo>
                    <a:pt x="211975" y="899845"/>
                  </a:lnTo>
                  <a:lnTo>
                    <a:pt x="192862" y="902233"/>
                  </a:lnTo>
                  <a:lnTo>
                    <a:pt x="154698" y="927379"/>
                  </a:lnTo>
                  <a:lnTo>
                    <a:pt x="144627" y="972197"/>
                  </a:lnTo>
                  <a:lnTo>
                    <a:pt x="144195" y="978230"/>
                  </a:lnTo>
                  <a:lnTo>
                    <a:pt x="143941" y="981075"/>
                  </a:lnTo>
                  <a:lnTo>
                    <a:pt x="143713" y="987615"/>
                  </a:lnTo>
                  <a:lnTo>
                    <a:pt x="143598" y="995108"/>
                  </a:lnTo>
                  <a:lnTo>
                    <a:pt x="144005" y="1006551"/>
                  </a:lnTo>
                  <a:lnTo>
                    <a:pt x="145122" y="1021308"/>
                  </a:lnTo>
                  <a:lnTo>
                    <a:pt x="146456" y="1035519"/>
                  </a:lnTo>
                  <a:lnTo>
                    <a:pt x="148348" y="1056703"/>
                  </a:lnTo>
                  <a:lnTo>
                    <a:pt x="144094" y="1104506"/>
                  </a:lnTo>
                  <a:lnTo>
                    <a:pt x="132524" y="1108976"/>
                  </a:lnTo>
                  <a:lnTo>
                    <a:pt x="123278" y="1106512"/>
                  </a:lnTo>
                  <a:lnTo>
                    <a:pt x="88684" y="1083741"/>
                  </a:lnTo>
                  <a:lnTo>
                    <a:pt x="69342" y="1015377"/>
                  </a:lnTo>
                  <a:lnTo>
                    <a:pt x="64427" y="972299"/>
                  </a:lnTo>
                  <a:lnTo>
                    <a:pt x="64528" y="956703"/>
                  </a:lnTo>
                  <a:lnTo>
                    <a:pt x="64922" y="927379"/>
                  </a:lnTo>
                  <a:lnTo>
                    <a:pt x="65036" y="920877"/>
                  </a:lnTo>
                  <a:lnTo>
                    <a:pt x="68135" y="885482"/>
                  </a:lnTo>
                  <a:lnTo>
                    <a:pt x="68313" y="872032"/>
                  </a:lnTo>
                  <a:lnTo>
                    <a:pt x="66535" y="858786"/>
                  </a:lnTo>
                  <a:lnTo>
                    <a:pt x="62801" y="845921"/>
                  </a:lnTo>
                  <a:lnTo>
                    <a:pt x="57188" y="833615"/>
                  </a:lnTo>
                  <a:lnTo>
                    <a:pt x="40716" y="799528"/>
                  </a:lnTo>
                  <a:lnTo>
                    <a:pt x="24523" y="753414"/>
                  </a:lnTo>
                  <a:lnTo>
                    <a:pt x="13525" y="697509"/>
                  </a:lnTo>
                  <a:lnTo>
                    <a:pt x="12712" y="638835"/>
                  </a:lnTo>
                  <a:lnTo>
                    <a:pt x="12763" y="633450"/>
                  </a:lnTo>
                  <a:lnTo>
                    <a:pt x="27381" y="587984"/>
                  </a:lnTo>
                  <a:lnTo>
                    <a:pt x="61531" y="562457"/>
                  </a:lnTo>
                  <a:lnTo>
                    <a:pt x="96710" y="557187"/>
                  </a:lnTo>
                  <a:lnTo>
                    <a:pt x="108775" y="557758"/>
                  </a:lnTo>
                  <a:lnTo>
                    <a:pt x="155892" y="568439"/>
                  </a:lnTo>
                  <a:lnTo>
                    <a:pt x="193624" y="607352"/>
                  </a:lnTo>
                  <a:lnTo>
                    <a:pt x="216725" y="627862"/>
                  </a:lnTo>
                  <a:lnTo>
                    <a:pt x="251434" y="643216"/>
                  </a:lnTo>
                  <a:lnTo>
                    <a:pt x="294855" y="651484"/>
                  </a:lnTo>
                  <a:lnTo>
                    <a:pt x="298348" y="651789"/>
                  </a:lnTo>
                  <a:lnTo>
                    <a:pt x="301421" y="649211"/>
                  </a:lnTo>
                  <a:lnTo>
                    <a:pt x="302031" y="642213"/>
                  </a:lnTo>
                  <a:lnTo>
                    <a:pt x="299453" y="639140"/>
                  </a:lnTo>
                  <a:lnTo>
                    <a:pt x="295960" y="638835"/>
                  </a:lnTo>
                  <a:lnTo>
                    <a:pt x="263931" y="633450"/>
                  </a:lnTo>
                  <a:lnTo>
                    <a:pt x="236308" y="623862"/>
                  </a:lnTo>
                  <a:lnTo>
                    <a:pt x="214871" y="611149"/>
                  </a:lnTo>
                  <a:lnTo>
                    <a:pt x="201434" y="596353"/>
                  </a:lnTo>
                  <a:lnTo>
                    <a:pt x="217004" y="603897"/>
                  </a:lnTo>
                  <a:lnTo>
                    <a:pt x="232981" y="609231"/>
                  </a:lnTo>
                  <a:lnTo>
                    <a:pt x="247561" y="612698"/>
                  </a:lnTo>
                  <a:lnTo>
                    <a:pt x="258914" y="614629"/>
                  </a:lnTo>
                  <a:lnTo>
                    <a:pt x="259359" y="614794"/>
                  </a:lnTo>
                  <a:lnTo>
                    <a:pt x="259829" y="614908"/>
                  </a:lnTo>
                  <a:lnTo>
                    <a:pt x="260540" y="614997"/>
                  </a:lnTo>
                  <a:lnTo>
                    <a:pt x="266369" y="615505"/>
                  </a:lnTo>
                  <a:lnTo>
                    <a:pt x="266941" y="615480"/>
                  </a:lnTo>
                  <a:lnTo>
                    <a:pt x="267474" y="615378"/>
                  </a:lnTo>
                  <a:lnTo>
                    <a:pt x="282905" y="615353"/>
                  </a:lnTo>
                  <a:lnTo>
                    <a:pt x="303187" y="613511"/>
                  </a:lnTo>
                  <a:lnTo>
                    <a:pt x="324675" y="608444"/>
                  </a:lnTo>
                  <a:lnTo>
                    <a:pt x="335800" y="602767"/>
                  </a:lnTo>
                  <a:lnTo>
                    <a:pt x="343712" y="598728"/>
                  </a:lnTo>
                  <a:lnTo>
                    <a:pt x="363258" y="590778"/>
                  </a:lnTo>
                  <a:lnTo>
                    <a:pt x="395960" y="585368"/>
                  </a:lnTo>
                  <a:lnTo>
                    <a:pt x="434340" y="586511"/>
                  </a:lnTo>
                  <a:lnTo>
                    <a:pt x="470916" y="598271"/>
                  </a:lnTo>
                  <a:lnTo>
                    <a:pt x="488340" y="611670"/>
                  </a:lnTo>
                  <a:lnTo>
                    <a:pt x="500126" y="629335"/>
                  </a:lnTo>
                  <a:lnTo>
                    <a:pt x="506234" y="651217"/>
                  </a:lnTo>
                  <a:lnTo>
                    <a:pt x="506641" y="677240"/>
                  </a:lnTo>
                  <a:lnTo>
                    <a:pt x="506641" y="615429"/>
                  </a:lnTo>
                  <a:lnTo>
                    <a:pt x="493534" y="599020"/>
                  </a:lnTo>
                  <a:lnTo>
                    <a:pt x="477075" y="587171"/>
                  </a:lnTo>
                  <a:lnTo>
                    <a:pt x="471551" y="585368"/>
                  </a:lnTo>
                  <a:lnTo>
                    <a:pt x="436918" y="574014"/>
                  </a:lnTo>
                  <a:lnTo>
                    <a:pt x="394982" y="572592"/>
                  </a:lnTo>
                  <a:lnTo>
                    <a:pt x="358851" y="578815"/>
                  </a:lnTo>
                  <a:lnTo>
                    <a:pt x="336080" y="588594"/>
                  </a:lnTo>
                  <a:lnTo>
                    <a:pt x="317639" y="597408"/>
                  </a:lnTo>
                  <a:lnTo>
                    <a:pt x="296418" y="601599"/>
                  </a:lnTo>
                  <a:lnTo>
                    <a:pt x="277063" y="602767"/>
                  </a:lnTo>
                  <a:lnTo>
                    <a:pt x="264248" y="602513"/>
                  </a:lnTo>
                  <a:lnTo>
                    <a:pt x="251574" y="600532"/>
                  </a:lnTo>
                  <a:lnTo>
                    <a:pt x="234124" y="596353"/>
                  </a:lnTo>
                  <a:lnTo>
                    <a:pt x="232752" y="596023"/>
                  </a:lnTo>
                  <a:lnTo>
                    <a:pt x="212623" y="588213"/>
                  </a:lnTo>
                  <a:lnTo>
                    <a:pt x="196011" y="576326"/>
                  </a:lnTo>
                  <a:lnTo>
                    <a:pt x="175285" y="562749"/>
                  </a:lnTo>
                  <a:lnTo>
                    <a:pt x="159816" y="557187"/>
                  </a:lnTo>
                  <a:lnTo>
                    <a:pt x="140779" y="550354"/>
                  </a:lnTo>
                  <a:lnTo>
                    <a:pt x="99237" y="544474"/>
                  </a:lnTo>
                  <a:lnTo>
                    <a:pt x="57391" y="550456"/>
                  </a:lnTo>
                  <a:lnTo>
                    <a:pt x="39116" y="559269"/>
                  </a:lnTo>
                  <a:lnTo>
                    <a:pt x="21590" y="574713"/>
                  </a:lnTo>
                  <a:lnTo>
                    <a:pt x="7620" y="598639"/>
                  </a:lnTo>
                  <a:lnTo>
                    <a:pt x="0" y="632904"/>
                  </a:lnTo>
                  <a:lnTo>
                    <a:pt x="889" y="698754"/>
                  </a:lnTo>
                  <a:lnTo>
                    <a:pt x="12255" y="756691"/>
                  </a:lnTo>
                  <a:lnTo>
                    <a:pt x="29006" y="804430"/>
                  </a:lnTo>
                  <a:lnTo>
                    <a:pt x="46050" y="839711"/>
                  </a:lnTo>
                  <a:lnTo>
                    <a:pt x="50888" y="850315"/>
                  </a:lnTo>
                  <a:lnTo>
                    <a:pt x="54089" y="861402"/>
                  </a:lnTo>
                  <a:lnTo>
                    <a:pt x="55537" y="872032"/>
                  </a:lnTo>
                  <a:lnTo>
                    <a:pt x="55575" y="877265"/>
                  </a:lnTo>
                  <a:lnTo>
                    <a:pt x="55486" y="884377"/>
                  </a:lnTo>
                  <a:lnTo>
                    <a:pt x="52362" y="920013"/>
                  </a:lnTo>
                  <a:lnTo>
                    <a:pt x="51371" y="967028"/>
                  </a:lnTo>
                  <a:lnTo>
                    <a:pt x="55562" y="1009535"/>
                  </a:lnTo>
                  <a:lnTo>
                    <a:pt x="71145" y="1077315"/>
                  </a:lnTo>
                  <a:lnTo>
                    <a:pt x="105092" y="1112964"/>
                  </a:lnTo>
                  <a:lnTo>
                    <a:pt x="139103" y="1121333"/>
                  </a:lnTo>
                  <a:lnTo>
                    <a:pt x="147231" y="1119035"/>
                  </a:lnTo>
                  <a:lnTo>
                    <a:pt x="152819" y="1113713"/>
                  </a:lnTo>
                  <a:lnTo>
                    <a:pt x="155435" y="1108976"/>
                  </a:lnTo>
                  <a:lnTo>
                    <a:pt x="159664" y="1101293"/>
                  </a:lnTo>
                  <a:lnTo>
                    <a:pt x="162039" y="1083030"/>
                  </a:lnTo>
                  <a:lnTo>
                    <a:pt x="161378" y="1060259"/>
                  </a:lnTo>
                  <a:lnTo>
                    <a:pt x="159092" y="1034313"/>
                  </a:lnTo>
                  <a:lnTo>
                    <a:pt x="157772" y="1020114"/>
                  </a:lnTo>
                  <a:lnTo>
                    <a:pt x="156718" y="1006259"/>
                  </a:lnTo>
                  <a:lnTo>
                    <a:pt x="156337" y="996226"/>
                  </a:lnTo>
                  <a:lnTo>
                    <a:pt x="156260" y="992200"/>
                  </a:lnTo>
                  <a:lnTo>
                    <a:pt x="156591" y="982179"/>
                  </a:lnTo>
                  <a:lnTo>
                    <a:pt x="156857" y="979271"/>
                  </a:lnTo>
                  <a:lnTo>
                    <a:pt x="157276" y="973340"/>
                  </a:lnTo>
                  <a:lnTo>
                    <a:pt x="165290" y="934377"/>
                  </a:lnTo>
                  <a:lnTo>
                    <a:pt x="198043" y="914095"/>
                  </a:lnTo>
                  <a:lnTo>
                    <a:pt x="215760" y="912368"/>
                  </a:lnTo>
                  <a:lnTo>
                    <a:pt x="237121" y="913003"/>
                  </a:lnTo>
                  <a:lnTo>
                    <a:pt x="275424" y="920877"/>
                  </a:lnTo>
                  <a:lnTo>
                    <a:pt x="304177" y="946531"/>
                  </a:lnTo>
                  <a:lnTo>
                    <a:pt x="306603" y="958837"/>
                  </a:lnTo>
                  <a:lnTo>
                    <a:pt x="306578" y="967028"/>
                  </a:lnTo>
                  <a:lnTo>
                    <a:pt x="306463" y="973340"/>
                  </a:lnTo>
                  <a:lnTo>
                    <a:pt x="305295" y="986294"/>
                  </a:lnTo>
                  <a:lnTo>
                    <a:pt x="304685" y="992200"/>
                  </a:lnTo>
                  <a:lnTo>
                    <a:pt x="304431" y="995108"/>
                  </a:lnTo>
                  <a:lnTo>
                    <a:pt x="302844" y="1006259"/>
                  </a:lnTo>
                  <a:lnTo>
                    <a:pt x="300126" y="1018832"/>
                  </a:lnTo>
                  <a:lnTo>
                    <a:pt x="296684" y="1032268"/>
                  </a:lnTo>
                  <a:lnTo>
                    <a:pt x="292900" y="1046022"/>
                  </a:lnTo>
                  <a:lnTo>
                    <a:pt x="286156" y="1071181"/>
                  </a:lnTo>
                  <a:lnTo>
                    <a:pt x="281597" y="1093266"/>
                  </a:lnTo>
                  <a:lnTo>
                    <a:pt x="281520" y="1094257"/>
                  </a:lnTo>
                  <a:lnTo>
                    <a:pt x="280720" y="1111872"/>
                  </a:lnTo>
                  <a:lnTo>
                    <a:pt x="285292" y="1125296"/>
                  </a:lnTo>
                  <a:lnTo>
                    <a:pt x="290728" y="1130579"/>
                  </a:lnTo>
                  <a:lnTo>
                    <a:pt x="297916" y="1134173"/>
                  </a:lnTo>
                  <a:lnTo>
                    <a:pt x="306641" y="1136002"/>
                  </a:lnTo>
                  <a:lnTo>
                    <a:pt x="316725" y="1135989"/>
                  </a:lnTo>
                  <a:lnTo>
                    <a:pt x="362242" y="1116355"/>
                  </a:lnTo>
                  <a:lnTo>
                    <a:pt x="385546" y="1074864"/>
                  </a:lnTo>
                  <a:lnTo>
                    <a:pt x="410679" y="998486"/>
                  </a:lnTo>
                  <a:lnTo>
                    <a:pt x="417868" y="951992"/>
                  </a:lnTo>
                  <a:lnTo>
                    <a:pt x="421347" y="912177"/>
                  </a:lnTo>
                  <a:lnTo>
                    <a:pt x="422897" y="902589"/>
                  </a:lnTo>
                  <a:lnTo>
                    <a:pt x="425780" y="893495"/>
                  </a:lnTo>
                  <a:lnTo>
                    <a:pt x="429958" y="885012"/>
                  </a:lnTo>
                  <a:lnTo>
                    <a:pt x="435381" y="877265"/>
                  </a:lnTo>
                  <a:lnTo>
                    <a:pt x="459066" y="845172"/>
                  </a:lnTo>
                  <a:lnTo>
                    <a:pt x="484670" y="800468"/>
                  </a:lnTo>
                  <a:lnTo>
                    <a:pt x="506615" y="744435"/>
                  </a:lnTo>
                  <a:lnTo>
                    <a:pt x="519290" y="678345"/>
                  </a:lnTo>
                  <a:close/>
                </a:path>
                <a:path w="903604" h="1136014">
                  <a:moveTo>
                    <a:pt x="832294" y="27825"/>
                  </a:moveTo>
                  <a:lnTo>
                    <a:pt x="830453" y="24257"/>
                  </a:lnTo>
                  <a:lnTo>
                    <a:pt x="754138" y="0"/>
                  </a:lnTo>
                  <a:lnTo>
                    <a:pt x="750595" y="1828"/>
                  </a:lnTo>
                  <a:lnTo>
                    <a:pt x="748461" y="8521"/>
                  </a:lnTo>
                  <a:lnTo>
                    <a:pt x="750303" y="12090"/>
                  </a:lnTo>
                  <a:lnTo>
                    <a:pt x="753643" y="13157"/>
                  </a:lnTo>
                  <a:lnTo>
                    <a:pt x="824153" y="35585"/>
                  </a:lnTo>
                  <a:lnTo>
                    <a:pt x="825068" y="35661"/>
                  </a:lnTo>
                  <a:lnTo>
                    <a:pt x="828344" y="35255"/>
                  </a:lnTo>
                  <a:lnTo>
                    <a:pt x="830453" y="33616"/>
                  </a:lnTo>
                  <a:lnTo>
                    <a:pt x="832294" y="27825"/>
                  </a:lnTo>
                  <a:close/>
                </a:path>
                <a:path w="903604" h="1136014">
                  <a:moveTo>
                    <a:pt x="845134" y="139661"/>
                  </a:moveTo>
                  <a:lnTo>
                    <a:pt x="844270" y="132689"/>
                  </a:lnTo>
                  <a:lnTo>
                    <a:pt x="841108" y="130225"/>
                  </a:lnTo>
                  <a:lnTo>
                    <a:pt x="768248" y="139166"/>
                  </a:lnTo>
                  <a:lnTo>
                    <a:pt x="765771" y="142328"/>
                  </a:lnTo>
                  <a:lnTo>
                    <a:pt x="766635" y="149301"/>
                  </a:lnTo>
                  <a:lnTo>
                    <a:pt x="769797" y="151777"/>
                  </a:lnTo>
                  <a:lnTo>
                    <a:pt x="773277" y="151345"/>
                  </a:lnTo>
                  <a:lnTo>
                    <a:pt x="842657" y="142824"/>
                  </a:lnTo>
                  <a:lnTo>
                    <a:pt x="845134" y="139661"/>
                  </a:lnTo>
                  <a:close/>
                </a:path>
                <a:path w="903604" h="1136014">
                  <a:moveTo>
                    <a:pt x="903579" y="221589"/>
                  </a:moveTo>
                  <a:lnTo>
                    <a:pt x="898906" y="216331"/>
                  </a:lnTo>
                  <a:lnTo>
                    <a:pt x="894892" y="216128"/>
                  </a:lnTo>
                  <a:lnTo>
                    <a:pt x="836333" y="268211"/>
                  </a:lnTo>
                  <a:lnTo>
                    <a:pt x="836104" y="272224"/>
                  </a:lnTo>
                  <a:lnTo>
                    <a:pt x="838441" y="274840"/>
                  </a:lnTo>
                  <a:lnTo>
                    <a:pt x="839876" y="276466"/>
                  </a:lnTo>
                  <a:lnTo>
                    <a:pt x="841959" y="277164"/>
                  </a:lnTo>
                  <a:lnTo>
                    <a:pt x="845197" y="276771"/>
                  </a:lnTo>
                  <a:lnTo>
                    <a:pt x="846404" y="276250"/>
                  </a:lnTo>
                  <a:lnTo>
                    <a:pt x="903338" y="225602"/>
                  </a:lnTo>
                  <a:lnTo>
                    <a:pt x="903579" y="22158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8962" y="1419508"/>
              <a:ext cx="172707" cy="656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256014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808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72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90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16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19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86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47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36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62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27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51726" y="1304798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47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901" y="1679905"/>
                  </a:lnTo>
                  <a:lnTo>
                    <a:pt x="310654" y="1659623"/>
                  </a:lnTo>
                  <a:lnTo>
                    <a:pt x="328371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14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36"/>
                  </a:lnTo>
                  <a:lnTo>
                    <a:pt x="415455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700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18" y="336994"/>
                  </a:moveTo>
                  <a:lnTo>
                    <a:pt x="655650" y="332994"/>
                  </a:lnTo>
                  <a:lnTo>
                    <a:pt x="598004" y="285216"/>
                  </a:lnTo>
                  <a:lnTo>
                    <a:pt x="595312" y="282981"/>
                  </a:lnTo>
                  <a:lnTo>
                    <a:pt x="591299" y="283337"/>
                  </a:lnTo>
                  <a:lnTo>
                    <a:pt x="586828" y="288747"/>
                  </a:lnTo>
                  <a:lnTo>
                    <a:pt x="587197" y="292760"/>
                  </a:lnTo>
                  <a:lnTo>
                    <a:pt x="645871" y="341388"/>
                  </a:lnTo>
                  <a:lnTo>
                    <a:pt x="647090" y="341858"/>
                  </a:lnTo>
                  <a:lnTo>
                    <a:pt x="650341" y="342150"/>
                  </a:lnTo>
                  <a:lnTo>
                    <a:pt x="652399" y="341363"/>
                  </a:lnTo>
                  <a:lnTo>
                    <a:pt x="656018" y="336994"/>
                  </a:lnTo>
                  <a:close/>
                </a:path>
                <a:path w="734695" h="1882139">
                  <a:moveTo>
                    <a:pt x="721779" y="204724"/>
                  </a:moveTo>
                  <a:lnTo>
                    <a:pt x="719188" y="201650"/>
                  </a:lnTo>
                  <a:lnTo>
                    <a:pt x="715695" y="201345"/>
                  </a:lnTo>
                  <a:lnTo>
                    <a:pt x="646061" y="195249"/>
                  </a:lnTo>
                  <a:lnTo>
                    <a:pt x="642988" y="197840"/>
                  </a:lnTo>
                  <a:lnTo>
                    <a:pt x="642378" y="204825"/>
                  </a:lnTo>
                  <a:lnTo>
                    <a:pt x="644956" y="207911"/>
                  </a:lnTo>
                  <a:lnTo>
                    <a:pt x="718083" y="214299"/>
                  </a:lnTo>
                  <a:lnTo>
                    <a:pt x="721156" y="211721"/>
                  </a:lnTo>
                  <a:lnTo>
                    <a:pt x="721779" y="204724"/>
                  </a:lnTo>
                  <a:close/>
                </a:path>
                <a:path w="734695" h="1882139">
                  <a:moveTo>
                    <a:pt x="734415" y="70396"/>
                  </a:moveTo>
                  <a:lnTo>
                    <a:pt x="732053" y="63779"/>
                  </a:lnTo>
                  <a:lnTo>
                    <a:pt x="728433" y="62064"/>
                  </a:lnTo>
                  <a:lnTo>
                    <a:pt x="653021" y="88988"/>
                  </a:lnTo>
                  <a:lnTo>
                    <a:pt x="651306" y="92621"/>
                  </a:lnTo>
                  <a:lnTo>
                    <a:pt x="652487" y="95923"/>
                  </a:lnTo>
                  <a:lnTo>
                    <a:pt x="653351" y="98336"/>
                  </a:lnTo>
                  <a:lnTo>
                    <a:pt x="655510" y="99898"/>
                  </a:lnTo>
                  <a:lnTo>
                    <a:pt x="658799" y="100190"/>
                  </a:lnTo>
                  <a:lnTo>
                    <a:pt x="659701" y="100088"/>
                  </a:lnTo>
                  <a:lnTo>
                    <a:pt x="732701" y="74028"/>
                  </a:lnTo>
                  <a:lnTo>
                    <a:pt x="734415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8962" y="2756639"/>
              <a:ext cx="172707" cy="6568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256014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72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90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16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86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62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27" y="1302715"/>
                  </a:lnTo>
                  <a:lnTo>
                    <a:pt x="253390" y="1295869"/>
                  </a:lnTo>
                  <a:lnTo>
                    <a:pt x="211848" y="1290002"/>
                  </a:lnTo>
                  <a:lnTo>
                    <a:pt x="170002" y="1295984"/>
                  </a:lnTo>
                  <a:lnTo>
                    <a:pt x="151726" y="1304798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47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901" y="1679905"/>
                  </a:lnTo>
                  <a:lnTo>
                    <a:pt x="310654" y="1659623"/>
                  </a:lnTo>
                  <a:lnTo>
                    <a:pt x="328371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55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18" y="336994"/>
                  </a:moveTo>
                  <a:lnTo>
                    <a:pt x="655650" y="332994"/>
                  </a:lnTo>
                  <a:lnTo>
                    <a:pt x="598004" y="285216"/>
                  </a:lnTo>
                  <a:lnTo>
                    <a:pt x="595312" y="282981"/>
                  </a:lnTo>
                  <a:lnTo>
                    <a:pt x="591299" y="283337"/>
                  </a:lnTo>
                  <a:lnTo>
                    <a:pt x="586828" y="288747"/>
                  </a:lnTo>
                  <a:lnTo>
                    <a:pt x="587197" y="292760"/>
                  </a:lnTo>
                  <a:lnTo>
                    <a:pt x="645871" y="341388"/>
                  </a:lnTo>
                  <a:lnTo>
                    <a:pt x="647090" y="341858"/>
                  </a:lnTo>
                  <a:lnTo>
                    <a:pt x="650341" y="342150"/>
                  </a:lnTo>
                  <a:lnTo>
                    <a:pt x="652399" y="341363"/>
                  </a:lnTo>
                  <a:lnTo>
                    <a:pt x="656018" y="336994"/>
                  </a:lnTo>
                  <a:close/>
                </a:path>
                <a:path w="734695" h="1882139">
                  <a:moveTo>
                    <a:pt x="721779" y="204724"/>
                  </a:moveTo>
                  <a:lnTo>
                    <a:pt x="719188" y="201650"/>
                  </a:lnTo>
                  <a:lnTo>
                    <a:pt x="715695" y="201345"/>
                  </a:lnTo>
                  <a:lnTo>
                    <a:pt x="646061" y="195249"/>
                  </a:lnTo>
                  <a:lnTo>
                    <a:pt x="642988" y="197840"/>
                  </a:lnTo>
                  <a:lnTo>
                    <a:pt x="642378" y="204825"/>
                  </a:lnTo>
                  <a:lnTo>
                    <a:pt x="644956" y="207911"/>
                  </a:lnTo>
                  <a:lnTo>
                    <a:pt x="718083" y="214299"/>
                  </a:lnTo>
                  <a:lnTo>
                    <a:pt x="721156" y="211721"/>
                  </a:lnTo>
                  <a:lnTo>
                    <a:pt x="721779" y="204724"/>
                  </a:lnTo>
                  <a:close/>
                </a:path>
                <a:path w="734695" h="1882139">
                  <a:moveTo>
                    <a:pt x="734415" y="70396"/>
                  </a:moveTo>
                  <a:lnTo>
                    <a:pt x="732053" y="63779"/>
                  </a:lnTo>
                  <a:lnTo>
                    <a:pt x="728433" y="62064"/>
                  </a:lnTo>
                  <a:lnTo>
                    <a:pt x="653021" y="88988"/>
                  </a:lnTo>
                  <a:lnTo>
                    <a:pt x="651306" y="92621"/>
                  </a:lnTo>
                  <a:lnTo>
                    <a:pt x="652487" y="95923"/>
                  </a:lnTo>
                  <a:lnTo>
                    <a:pt x="653351" y="98336"/>
                  </a:lnTo>
                  <a:lnTo>
                    <a:pt x="655510" y="99898"/>
                  </a:lnTo>
                  <a:lnTo>
                    <a:pt x="658799" y="100190"/>
                  </a:lnTo>
                  <a:lnTo>
                    <a:pt x="659701" y="100088"/>
                  </a:lnTo>
                  <a:lnTo>
                    <a:pt x="732701" y="74028"/>
                  </a:lnTo>
                  <a:lnTo>
                    <a:pt x="734415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28962" y="4093769"/>
              <a:ext cx="172707" cy="6568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256014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72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90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16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86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62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27" y="1302715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28" y="1751787"/>
                  </a:lnTo>
                  <a:lnTo>
                    <a:pt x="268947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901" y="1679905"/>
                  </a:lnTo>
                  <a:lnTo>
                    <a:pt x="310654" y="1659623"/>
                  </a:lnTo>
                  <a:lnTo>
                    <a:pt x="328371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55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18" y="336994"/>
                  </a:moveTo>
                  <a:lnTo>
                    <a:pt x="655650" y="332994"/>
                  </a:lnTo>
                  <a:lnTo>
                    <a:pt x="598004" y="285216"/>
                  </a:lnTo>
                  <a:lnTo>
                    <a:pt x="595312" y="282981"/>
                  </a:lnTo>
                  <a:lnTo>
                    <a:pt x="591299" y="283337"/>
                  </a:lnTo>
                  <a:lnTo>
                    <a:pt x="586828" y="288747"/>
                  </a:lnTo>
                  <a:lnTo>
                    <a:pt x="587197" y="292760"/>
                  </a:lnTo>
                  <a:lnTo>
                    <a:pt x="645871" y="341388"/>
                  </a:lnTo>
                  <a:lnTo>
                    <a:pt x="647090" y="341858"/>
                  </a:lnTo>
                  <a:lnTo>
                    <a:pt x="650341" y="342150"/>
                  </a:lnTo>
                  <a:lnTo>
                    <a:pt x="652399" y="341363"/>
                  </a:lnTo>
                  <a:lnTo>
                    <a:pt x="656018" y="336994"/>
                  </a:lnTo>
                  <a:close/>
                </a:path>
                <a:path w="734695" h="1882139">
                  <a:moveTo>
                    <a:pt x="721779" y="204724"/>
                  </a:moveTo>
                  <a:lnTo>
                    <a:pt x="719188" y="201650"/>
                  </a:lnTo>
                  <a:lnTo>
                    <a:pt x="715695" y="201345"/>
                  </a:lnTo>
                  <a:lnTo>
                    <a:pt x="646061" y="195249"/>
                  </a:lnTo>
                  <a:lnTo>
                    <a:pt x="642988" y="197840"/>
                  </a:lnTo>
                  <a:lnTo>
                    <a:pt x="642378" y="204825"/>
                  </a:lnTo>
                  <a:lnTo>
                    <a:pt x="644956" y="207899"/>
                  </a:lnTo>
                  <a:lnTo>
                    <a:pt x="718083" y="214299"/>
                  </a:lnTo>
                  <a:lnTo>
                    <a:pt x="721156" y="211721"/>
                  </a:lnTo>
                  <a:lnTo>
                    <a:pt x="721779" y="204724"/>
                  </a:lnTo>
                  <a:close/>
                </a:path>
                <a:path w="734695" h="1882139">
                  <a:moveTo>
                    <a:pt x="734415" y="70396"/>
                  </a:moveTo>
                  <a:lnTo>
                    <a:pt x="732053" y="63779"/>
                  </a:lnTo>
                  <a:lnTo>
                    <a:pt x="728433" y="62064"/>
                  </a:lnTo>
                  <a:lnTo>
                    <a:pt x="653021" y="88988"/>
                  </a:lnTo>
                  <a:lnTo>
                    <a:pt x="651306" y="92621"/>
                  </a:lnTo>
                  <a:lnTo>
                    <a:pt x="652487" y="95923"/>
                  </a:lnTo>
                  <a:lnTo>
                    <a:pt x="653351" y="98336"/>
                  </a:lnTo>
                  <a:lnTo>
                    <a:pt x="655510" y="99898"/>
                  </a:lnTo>
                  <a:lnTo>
                    <a:pt x="658799" y="100190"/>
                  </a:lnTo>
                  <a:lnTo>
                    <a:pt x="659701" y="100088"/>
                  </a:lnTo>
                  <a:lnTo>
                    <a:pt x="732701" y="74028"/>
                  </a:lnTo>
                  <a:lnTo>
                    <a:pt x="734415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8962" y="5430899"/>
              <a:ext cx="172707" cy="656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256014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72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90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57" y="1835569"/>
                  </a:lnTo>
                  <a:lnTo>
                    <a:pt x="412216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36" y="1702219"/>
                  </a:lnTo>
                  <a:lnTo>
                    <a:pt x="428472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98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86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46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36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62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28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27" y="1302702"/>
                  </a:lnTo>
                  <a:lnTo>
                    <a:pt x="253390" y="1295869"/>
                  </a:lnTo>
                  <a:lnTo>
                    <a:pt x="211848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46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89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28" y="1751787"/>
                  </a:lnTo>
                  <a:lnTo>
                    <a:pt x="268947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901" y="1679905"/>
                  </a:lnTo>
                  <a:lnTo>
                    <a:pt x="310654" y="1659623"/>
                  </a:lnTo>
                  <a:lnTo>
                    <a:pt x="328371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55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77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18" y="336994"/>
                  </a:moveTo>
                  <a:lnTo>
                    <a:pt x="655650" y="332994"/>
                  </a:lnTo>
                  <a:lnTo>
                    <a:pt x="598004" y="285216"/>
                  </a:lnTo>
                  <a:lnTo>
                    <a:pt x="595312" y="282981"/>
                  </a:lnTo>
                  <a:lnTo>
                    <a:pt x="591299" y="283337"/>
                  </a:lnTo>
                  <a:lnTo>
                    <a:pt x="586828" y="288747"/>
                  </a:lnTo>
                  <a:lnTo>
                    <a:pt x="587197" y="292760"/>
                  </a:lnTo>
                  <a:lnTo>
                    <a:pt x="645871" y="341388"/>
                  </a:lnTo>
                  <a:lnTo>
                    <a:pt x="647090" y="341858"/>
                  </a:lnTo>
                  <a:lnTo>
                    <a:pt x="650341" y="342150"/>
                  </a:lnTo>
                  <a:lnTo>
                    <a:pt x="652399" y="341363"/>
                  </a:lnTo>
                  <a:lnTo>
                    <a:pt x="656018" y="336994"/>
                  </a:lnTo>
                  <a:close/>
                </a:path>
                <a:path w="734695" h="1882140">
                  <a:moveTo>
                    <a:pt x="721779" y="204724"/>
                  </a:moveTo>
                  <a:lnTo>
                    <a:pt x="719188" y="201650"/>
                  </a:lnTo>
                  <a:lnTo>
                    <a:pt x="715695" y="201345"/>
                  </a:lnTo>
                  <a:lnTo>
                    <a:pt x="646061" y="195249"/>
                  </a:lnTo>
                  <a:lnTo>
                    <a:pt x="642988" y="197840"/>
                  </a:lnTo>
                  <a:lnTo>
                    <a:pt x="642378" y="204825"/>
                  </a:lnTo>
                  <a:lnTo>
                    <a:pt x="644956" y="207899"/>
                  </a:lnTo>
                  <a:lnTo>
                    <a:pt x="718083" y="214299"/>
                  </a:lnTo>
                  <a:lnTo>
                    <a:pt x="721156" y="211721"/>
                  </a:lnTo>
                  <a:lnTo>
                    <a:pt x="721779" y="204724"/>
                  </a:lnTo>
                  <a:close/>
                </a:path>
                <a:path w="734695" h="1882140">
                  <a:moveTo>
                    <a:pt x="734415" y="70396"/>
                  </a:moveTo>
                  <a:lnTo>
                    <a:pt x="732053" y="63779"/>
                  </a:lnTo>
                  <a:lnTo>
                    <a:pt x="728433" y="62064"/>
                  </a:lnTo>
                  <a:lnTo>
                    <a:pt x="653021" y="88988"/>
                  </a:lnTo>
                  <a:lnTo>
                    <a:pt x="651306" y="92621"/>
                  </a:lnTo>
                  <a:lnTo>
                    <a:pt x="652487" y="95923"/>
                  </a:lnTo>
                  <a:lnTo>
                    <a:pt x="653351" y="98336"/>
                  </a:lnTo>
                  <a:lnTo>
                    <a:pt x="655510" y="99898"/>
                  </a:lnTo>
                  <a:lnTo>
                    <a:pt x="658799" y="100190"/>
                  </a:lnTo>
                  <a:lnTo>
                    <a:pt x="659701" y="100088"/>
                  </a:lnTo>
                  <a:lnTo>
                    <a:pt x="732701" y="74028"/>
                  </a:lnTo>
                  <a:lnTo>
                    <a:pt x="734415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8962" y="6768030"/>
              <a:ext cx="172707" cy="656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256014" y="0"/>
              <a:ext cx="734695" cy="6900545"/>
            </a:xfrm>
            <a:custGeom>
              <a:avLst/>
              <a:gdLst/>
              <a:ahLst/>
              <a:cxnLst/>
              <a:rect l="l" t="t" r="r" b="b"/>
              <a:pathLst>
                <a:path w="734695" h="6900545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5" h="6900545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5" h="6900545">
                  <a:moveTo>
                    <a:pt x="118935" y="6806006"/>
                  </a:moveTo>
                  <a:lnTo>
                    <a:pt x="115455" y="6799897"/>
                  </a:lnTo>
                  <a:lnTo>
                    <a:pt x="111569" y="6798869"/>
                  </a:lnTo>
                  <a:lnTo>
                    <a:pt x="43472" y="6837629"/>
                  </a:lnTo>
                  <a:lnTo>
                    <a:pt x="42405" y="6841503"/>
                  </a:lnTo>
                  <a:lnTo>
                    <a:pt x="44145" y="6844551"/>
                  </a:lnTo>
                  <a:lnTo>
                    <a:pt x="45212" y="6846443"/>
                  </a:lnTo>
                  <a:lnTo>
                    <a:pt x="47104" y="6847560"/>
                  </a:lnTo>
                  <a:lnTo>
                    <a:pt x="50355" y="6847840"/>
                  </a:lnTo>
                  <a:lnTo>
                    <a:pt x="51638" y="6847586"/>
                  </a:lnTo>
                  <a:lnTo>
                    <a:pt x="117868" y="6809880"/>
                  </a:lnTo>
                  <a:lnTo>
                    <a:pt x="118935" y="6806006"/>
                  </a:lnTo>
                  <a:close/>
                </a:path>
                <a:path w="734695" h="6900545">
                  <a:moveTo>
                    <a:pt x="292773" y="0"/>
                  </a:moveTo>
                  <a:lnTo>
                    <a:pt x="280035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5" h="6900545">
                  <a:moveTo>
                    <a:pt x="454952" y="1066"/>
                  </a:moveTo>
                  <a:lnTo>
                    <a:pt x="454063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5" h="6900545">
                  <a:moveTo>
                    <a:pt x="624090" y="12"/>
                  </a:moveTo>
                  <a:lnTo>
                    <a:pt x="610958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72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90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57" y="370979"/>
                  </a:lnTo>
                  <a:lnTo>
                    <a:pt x="412216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800" y="254266"/>
                  </a:lnTo>
                  <a:lnTo>
                    <a:pt x="431736" y="237629"/>
                  </a:lnTo>
                  <a:lnTo>
                    <a:pt x="428472" y="222478"/>
                  </a:lnTo>
                  <a:lnTo>
                    <a:pt x="420497" y="208483"/>
                  </a:lnTo>
                  <a:lnTo>
                    <a:pt x="409727" y="198716"/>
                  </a:lnTo>
                  <a:lnTo>
                    <a:pt x="399503" y="193294"/>
                  </a:lnTo>
                  <a:lnTo>
                    <a:pt x="395198" y="191008"/>
                  </a:lnTo>
                  <a:lnTo>
                    <a:pt x="376796" y="185343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86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38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209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38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47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46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99" y="131254"/>
                  </a:lnTo>
                  <a:lnTo>
                    <a:pt x="166700" y="142328"/>
                  </a:lnTo>
                  <a:lnTo>
                    <a:pt x="168148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46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89" y="341185"/>
                  </a:lnTo>
                  <a:lnTo>
                    <a:pt x="271703" y="315239"/>
                  </a:lnTo>
                  <a:lnTo>
                    <a:pt x="270383" y="301040"/>
                  </a:lnTo>
                  <a:lnTo>
                    <a:pt x="269328" y="287197"/>
                  </a:lnTo>
                  <a:lnTo>
                    <a:pt x="268947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468" y="260197"/>
                  </a:lnTo>
                  <a:lnTo>
                    <a:pt x="269887" y="254266"/>
                  </a:lnTo>
                  <a:lnTo>
                    <a:pt x="277901" y="215303"/>
                  </a:lnTo>
                  <a:lnTo>
                    <a:pt x="310654" y="195021"/>
                  </a:lnTo>
                  <a:lnTo>
                    <a:pt x="328371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14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296" y="273126"/>
                  </a:lnTo>
                  <a:lnTo>
                    <a:pt x="417042" y="276034"/>
                  </a:lnTo>
                  <a:lnTo>
                    <a:pt x="415455" y="287197"/>
                  </a:lnTo>
                  <a:lnTo>
                    <a:pt x="412737" y="299758"/>
                  </a:lnTo>
                  <a:lnTo>
                    <a:pt x="409295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31" y="375183"/>
                  </a:lnTo>
                  <a:lnTo>
                    <a:pt x="393331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27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91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508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77" y="126098"/>
                  </a:lnTo>
                  <a:lnTo>
                    <a:pt x="597281" y="81394"/>
                  </a:lnTo>
                  <a:lnTo>
                    <a:pt x="619226" y="25361"/>
                  </a:lnTo>
                  <a:lnTo>
                    <a:pt x="624090" y="12"/>
                  </a:lnTo>
                  <a:close/>
                </a:path>
                <a:path w="734695" h="6900545">
                  <a:moveTo>
                    <a:pt x="656018" y="6895185"/>
                  </a:moveTo>
                  <a:lnTo>
                    <a:pt x="655650" y="6891185"/>
                  </a:lnTo>
                  <a:lnTo>
                    <a:pt x="598004" y="6843408"/>
                  </a:lnTo>
                  <a:lnTo>
                    <a:pt x="595312" y="6841172"/>
                  </a:lnTo>
                  <a:lnTo>
                    <a:pt x="591299" y="6841528"/>
                  </a:lnTo>
                  <a:lnTo>
                    <a:pt x="586828" y="6846938"/>
                  </a:lnTo>
                  <a:lnTo>
                    <a:pt x="587197" y="6850951"/>
                  </a:lnTo>
                  <a:lnTo>
                    <a:pt x="645871" y="6899580"/>
                  </a:lnTo>
                  <a:lnTo>
                    <a:pt x="647090" y="6900050"/>
                  </a:lnTo>
                  <a:lnTo>
                    <a:pt x="650341" y="6900342"/>
                  </a:lnTo>
                  <a:lnTo>
                    <a:pt x="652399" y="6899554"/>
                  </a:lnTo>
                  <a:lnTo>
                    <a:pt x="656018" y="6895185"/>
                  </a:lnTo>
                  <a:close/>
                </a:path>
                <a:path w="734695" h="6900545">
                  <a:moveTo>
                    <a:pt x="721779" y="6762915"/>
                  </a:moveTo>
                  <a:lnTo>
                    <a:pt x="719188" y="6759842"/>
                  </a:lnTo>
                  <a:lnTo>
                    <a:pt x="715695" y="6759537"/>
                  </a:lnTo>
                  <a:lnTo>
                    <a:pt x="646061" y="6753441"/>
                  </a:lnTo>
                  <a:lnTo>
                    <a:pt x="642988" y="6756032"/>
                  </a:lnTo>
                  <a:lnTo>
                    <a:pt x="642378" y="6763017"/>
                  </a:lnTo>
                  <a:lnTo>
                    <a:pt x="644956" y="6766090"/>
                  </a:lnTo>
                  <a:lnTo>
                    <a:pt x="718083" y="6772491"/>
                  </a:lnTo>
                  <a:lnTo>
                    <a:pt x="721156" y="6769913"/>
                  </a:lnTo>
                  <a:lnTo>
                    <a:pt x="721779" y="6762915"/>
                  </a:lnTo>
                  <a:close/>
                </a:path>
                <a:path w="734695" h="6900545">
                  <a:moveTo>
                    <a:pt x="734415" y="6628587"/>
                  </a:moveTo>
                  <a:lnTo>
                    <a:pt x="732053" y="6621970"/>
                  </a:lnTo>
                  <a:lnTo>
                    <a:pt x="728433" y="6620256"/>
                  </a:lnTo>
                  <a:lnTo>
                    <a:pt x="653021" y="6647180"/>
                  </a:lnTo>
                  <a:lnTo>
                    <a:pt x="651306" y="6650812"/>
                  </a:lnTo>
                  <a:lnTo>
                    <a:pt x="652487" y="6654114"/>
                  </a:lnTo>
                  <a:lnTo>
                    <a:pt x="653351" y="6656527"/>
                  </a:lnTo>
                  <a:lnTo>
                    <a:pt x="655510" y="6658089"/>
                  </a:lnTo>
                  <a:lnTo>
                    <a:pt x="658799" y="6658381"/>
                  </a:lnTo>
                  <a:lnTo>
                    <a:pt x="659701" y="6658280"/>
                  </a:lnTo>
                  <a:lnTo>
                    <a:pt x="732701" y="6632219"/>
                  </a:lnTo>
                  <a:lnTo>
                    <a:pt x="734415" y="6628587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8962" y="82378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256014" y="11594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18" y="197929"/>
                  </a:moveTo>
                  <a:lnTo>
                    <a:pt x="655650" y="193929"/>
                  </a:lnTo>
                  <a:lnTo>
                    <a:pt x="598004" y="146151"/>
                  </a:lnTo>
                  <a:lnTo>
                    <a:pt x="595312" y="143916"/>
                  </a:lnTo>
                  <a:lnTo>
                    <a:pt x="591299" y="144272"/>
                  </a:lnTo>
                  <a:lnTo>
                    <a:pt x="586828" y="149682"/>
                  </a:lnTo>
                  <a:lnTo>
                    <a:pt x="587197" y="153695"/>
                  </a:lnTo>
                  <a:lnTo>
                    <a:pt x="645871" y="202323"/>
                  </a:lnTo>
                  <a:lnTo>
                    <a:pt x="647090" y="202793"/>
                  </a:lnTo>
                  <a:lnTo>
                    <a:pt x="650341" y="203085"/>
                  </a:lnTo>
                  <a:lnTo>
                    <a:pt x="652399" y="202298"/>
                  </a:lnTo>
                  <a:lnTo>
                    <a:pt x="656018" y="197929"/>
                  </a:lnTo>
                  <a:close/>
                </a:path>
                <a:path w="721995" h="203200">
                  <a:moveTo>
                    <a:pt x="721779" y="65659"/>
                  </a:moveTo>
                  <a:lnTo>
                    <a:pt x="719188" y="62585"/>
                  </a:lnTo>
                  <a:lnTo>
                    <a:pt x="715695" y="62280"/>
                  </a:lnTo>
                  <a:lnTo>
                    <a:pt x="646061" y="56184"/>
                  </a:lnTo>
                  <a:lnTo>
                    <a:pt x="642988" y="58775"/>
                  </a:lnTo>
                  <a:lnTo>
                    <a:pt x="642378" y="65760"/>
                  </a:lnTo>
                  <a:lnTo>
                    <a:pt x="644956" y="68846"/>
                  </a:lnTo>
                  <a:lnTo>
                    <a:pt x="718083" y="75234"/>
                  </a:lnTo>
                  <a:lnTo>
                    <a:pt x="721156" y="72656"/>
                  </a:lnTo>
                  <a:lnTo>
                    <a:pt x="721779" y="6565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47145" y="17876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9872" y="2046470"/>
              <a:ext cx="172186" cy="6837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941151" y="182831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30" y="308419"/>
                  </a:moveTo>
                  <a:lnTo>
                    <a:pt x="150456" y="303161"/>
                  </a:lnTo>
                  <a:lnTo>
                    <a:pt x="146443" y="302958"/>
                  </a:lnTo>
                  <a:lnTo>
                    <a:pt x="87896" y="355041"/>
                  </a:lnTo>
                  <a:lnTo>
                    <a:pt x="87655" y="359054"/>
                  </a:lnTo>
                  <a:lnTo>
                    <a:pt x="89992" y="361670"/>
                  </a:lnTo>
                  <a:lnTo>
                    <a:pt x="91427" y="363296"/>
                  </a:lnTo>
                  <a:lnTo>
                    <a:pt x="93510" y="363994"/>
                  </a:lnTo>
                  <a:lnTo>
                    <a:pt x="96748" y="363601"/>
                  </a:lnTo>
                  <a:lnTo>
                    <a:pt x="97955" y="363080"/>
                  </a:lnTo>
                  <a:lnTo>
                    <a:pt x="154901" y="312432"/>
                  </a:lnTo>
                  <a:lnTo>
                    <a:pt x="155130" y="308419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25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90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2005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83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35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83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63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82"/>
                  </a:lnTo>
                  <a:lnTo>
                    <a:pt x="384390" y="1367231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90"/>
                  </a:lnTo>
                  <a:lnTo>
                    <a:pt x="143725" y="1563382"/>
                  </a:lnTo>
                  <a:lnTo>
                    <a:pt x="170040" y="1606613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710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56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801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712"/>
                  </a:lnTo>
                  <a:lnTo>
                    <a:pt x="479209" y="1774139"/>
                  </a:lnTo>
                  <a:lnTo>
                    <a:pt x="478256" y="1790801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25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67" y="6908"/>
                  </a:moveTo>
                  <a:lnTo>
                    <a:pt x="716584" y="914"/>
                  </a:lnTo>
                  <a:lnTo>
                    <a:pt x="712685" y="0"/>
                  </a:lnTo>
                  <a:lnTo>
                    <a:pt x="644512" y="42011"/>
                  </a:lnTo>
                  <a:lnTo>
                    <a:pt x="643597" y="45923"/>
                  </a:lnTo>
                  <a:lnTo>
                    <a:pt x="645439" y="48907"/>
                  </a:lnTo>
                  <a:lnTo>
                    <a:pt x="646785" y="51092"/>
                  </a:lnTo>
                  <a:lnTo>
                    <a:pt x="649224" y="52171"/>
                  </a:lnTo>
                  <a:lnTo>
                    <a:pt x="652500" y="51765"/>
                  </a:lnTo>
                  <a:lnTo>
                    <a:pt x="653364" y="51473"/>
                  </a:lnTo>
                  <a:lnTo>
                    <a:pt x="719340" y="10820"/>
                  </a:lnTo>
                  <a:lnTo>
                    <a:pt x="720267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9872" y="3383601"/>
              <a:ext cx="172186" cy="6837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941151" y="3165449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96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901" y="312420"/>
                  </a:lnTo>
                  <a:lnTo>
                    <a:pt x="155130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67" y="6908"/>
                  </a:moveTo>
                  <a:lnTo>
                    <a:pt x="716584" y="914"/>
                  </a:lnTo>
                  <a:lnTo>
                    <a:pt x="712685" y="0"/>
                  </a:lnTo>
                  <a:lnTo>
                    <a:pt x="644512" y="42011"/>
                  </a:lnTo>
                  <a:lnTo>
                    <a:pt x="643597" y="45923"/>
                  </a:lnTo>
                  <a:lnTo>
                    <a:pt x="645439" y="48907"/>
                  </a:lnTo>
                  <a:lnTo>
                    <a:pt x="646785" y="51092"/>
                  </a:lnTo>
                  <a:lnTo>
                    <a:pt x="649224" y="52171"/>
                  </a:lnTo>
                  <a:lnTo>
                    <a:pt x="652500" y="51765"/>
                  </a:lnTo>
                  <a:lnTo>
                    <a:pt x="653364" y="51473"/>
                  </a:lnTo>
                  <a:lnTo>
                    <a:pt x="719340" y="10820"/>
                  </a:lnTo>
                  <a:lnTo>
                    <a:pt x="720267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9872" y="4720730"/>
              <a:ext cx="172186" cy="6837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941151" y="4502581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30" y="308406"/>
                  </a:moveTo>
                  <a:lnTo>
                    <a:pt x="150456" y="303149"/>
                  </a:lnTo>
                  <a:lnTo>
                    <a:pt x="146443" y="302945"/>
                  </a:lnTo>
                  <a:lnTo>
                    <a:pt x="87896" y="355028"/>
                  </a:lnTo>
                  <a:lnTo>
                    <a:pt x="87655" y="359041"/>
                  </a:lnTo>
                  <a:lnTo>
                    <a:pt x="89992" y="361657"/>
                  </a:lnTo>
                  <a:lnTo>
                    <a:pt x="91427" y="363283"/>
                  </a:lnTo>
                  <a:lnTo>
                    <a:pt x="93510" y="363982"/>
                  </a:lnTo>
                  <a:lnTo>
                    <a:pt x="96748" y="363588"/>
                  </a:lnTo>
                  <a:lnTo>
                    <a:pt x="97955" y="363067"/>
                  </a:lnTo>
                  <a:lnTo>
                    <a:pt x="154901" y="312420"/>
                  </a:lnTo>
                  <a:lnTo>
                    <a:pt x="155130" y="308406"/>
                  </a:lnTo>
                  <a:close/>
                </a:path>
                <a:path w="737235" h="1895475">
                  <a:moveTo>
                    <a:pt x="302895" y="1514030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79"/>
                  </a:lnTo>
                  <a:lnTo>
                    <a:pt x="293458" y="1518056"/>
                  </a:lnTo>
                  <a:lnTo>
                    <a:pt x="296938" y="1517624"/>
                  </a:lnTo>
                  <a:lnTo>
                    <a:pt x="300418" y="1517192"/>
                  </a:lnTo>
                  <a:lnTo>
                    <a:pt x="302895" y="1514030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74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510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24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67" y="6908"/>
                  </a:moveTo>
                  <a:lnTo>
                    <a:pt x="716584" y="914"/>
                  </a:lnTo>
                  <a:lnTo>
                    <a:pt x="712685" y="0"/>
                  </a:lnTo>
                  <a:lnTo>
                    <a:pt x="644512" y="42011"/>
                  </a:lnTo>
                  <a:lnTo>
                    <a:pt x="643597" y="45923"/>
                  </a:lnTo>
                  <a:lnTo>
                    <a:pt x="645439" y="48907"/>
                  </a:lnTo>
                  <a:lnTo>
                    <a:pt x="646785" y="51092"/>
                  </a:lnTo>
                  <a:lnTo>
                    <a:pt x="649224" y="52171"/>
                  </a:lnTo>
                  <a:lnTo>
                    <a:pt x="652500" y="51765"/>
                  </a:lnTo>
                  <a:lnTo>
                    <a:pt x="653364" y="51473"/>
                  </a:lnTo>
                  <a:lnTo>
                    <a:pt x="719340" y="10820"/>
                  </a:lnTo>
                  <a:lnTo>
                    <a:pt x="720267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9872" y="6057862"/>
              <a:ext cx="172186" cy="6837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41151" y="450468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30" y="5697652"/>
                  </a:moveTo>
                  <a:lnTo>
                    <a:pt x="150456" y="5692394"/>
                  </a:lnTo>
                  <a:lnTo>
                    <a:pt x="146443" y="5692191"/>
                  </a:lnTo>
                  <a:lnTo>
                    <a:pt x="87896" y="5744273"/>
                  </a:lnTo>
                  <a:lnTo>
                    <a:pt x="87655" y="5748286"/>
                  </a:lnTo>
                  <a:lnTo>
                    <a:pt x="89992" y="5750903"/>
                  </a:lnTo>
                  <a:lnTo>
                    <a:pt x="91427" y="5752528"/>
                  </a:lnTo>
                  <a:lnTo>
                    <a:pt x="93510" y="5753227"/>
                  </a:lnTo>
                  <a:lnTo>
                    <a:pt x="96748" y="5752833"/>
                  </a:lnTo>
                  <a:lnTo>
                    <a:pt x="97955" y="5752312"/>
                  </a:lnTo>
                  <a:lnTo>
                    <a:pt x="154901" y="5701665"/>
                  </a:lnTo>
                  <a:lnTo>
                    <a:pt x="155130" y="5697652"/>
                  </a:lnTo>
                  <a:close/>
                </a:path>
                <a:path w="737235" h="5753735">
                  <a:moveTo>
                    <a:pt x="302895" y="217627"/>
                  </a:moveTo>
                  <a:lnTo>
                    <a:pt x="298551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83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809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74" y="551167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41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89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44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46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104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41" y="98450"/>
                  </a:lnTo>
                  <a:lnTo>
                    <a:pt x="354088" y="106260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39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42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21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809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31" y="0"/>
                  </a:lnTo>
                  <a:lnTo>
                    <a:pt x="479806" y="7327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88"/>
                  </a:lnTo>
                  <a:lnTo>
                    <a:pt x="389432" y="56197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98" y="60528"/>
                  </a:lnTo>
                  <a:lnTo>
                    <a:pt x="285902" y="52324"/>
                  </a:lnTo>
                  <a:lnTo>
                    <a:pt x="282752" y="51104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312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91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47"/>
                  </a:lnTo>
                  <a:lnTo>
                    <a:pt x="330352" y="408965"/>
                  </a:lnTo>
                  <a:lnTo>
                    <a:pt x="358178" y="382320"/>
                  </a:lnTo>
                  <a:lnTo>
                    <a:pt x="396176" y="373126"/>
                  </a:lnTo>
                  <a:lnTo>
                    <a:pt x="417525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47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50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67" y="5396154"/>
                  </a:moveTo>
                  <a:lnTo>
                    <a:pt x="716584" y="5390159"/>
                  </a:lnTo>
                  <a:lnTo>
                    <a:pt x="712685" y="5389245"/>
                  </a:lnTo>
                  <a:lnTo>
                    <a:pt x="644512" y="5431256"/>
                  </a:lnTo>
                  <a:lnTo>
                    <a:pt x="643597" y="5435168"/>
                  </a:lnTo>
                  <a:lnTo>
                    <a:pt x="645439" y="5438152"/>
                  </a:lnTo>
                  <a:lnTo>
                    <a:pt x="646785" y="5440337"/>
                  </a:lnTo>
                  <a:lnTo>
                    <a:pt x="649224" y="5441416"/>
                  </a:lnTo>
                  <a:lnTo>
                    <a:pt x="652500" y="5441010"/>
                  </a:lnTo>
                  <a:lnTo>
                    <a:pt x="653364" y="5440718"/>
                  </a:lnTo>
                  <a:lnTo>
                    <a:pt x="719340" y="5400065"/>
                  </a:lnTo>
                  <a:lnTo>
                    <a:pt x="720267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9872" y="709339"/>
              <a:ext cx="172186" cy="6837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192701" y="491184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4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4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4" h="1263014">
                  <a:moveTo>
                    <a:pt x="519290" y="805218"/>
                  </a:moveTo>
                  <a:lnTo>
                    <a:pt x="517740" y="770153"/>
                  </a:lnTo>
                  <a:lnTo>
                    <a:pt x="508127" y="744156"/>
                  </a:lnTo>
                  <a:lnTo>
                    <a:pt x="506641" y="742302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404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89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27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98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27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36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63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55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308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02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51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88" y="977188"/>
                  </a:lnTo>
                  <a:lnTo>
                    <a:pt x="54089" y="988275"/>
                  </a:lnTo>
                  <a:lnTo>
                    <a:pt x="55537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72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603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26" y="1145705"/>
                  </a:lnTo>
                  <a:lnTo>
                    <a:pt x="296684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20" y="1221130"/>
                  </a:lnTo>
                  <a:lnTo>
                    <a:pt x="280720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16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97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15" y="871308"/>
                  </a:lnTo>
                  <a:lnTo>
                    <a:pt x="519290" y="805218"/>
                  </a:lnTo>
                  <a:close/>
                </a:path>
                <a:path w="1485264" h="1263014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263014">
                  <a:moveTo>
                    <a:pt x="845134" y="226491"/>
                  </a:moveTo>
                  <a:lnTo>
                    <a:pt x="844270" y="219519"/>
                  </a:lnTo>
                  <a:lnTo>
                    <a:pt x="841108" y="217055"/>
                  </a:lnTo>
                  <a:lnTo>
                    <a:pt x="768248" y="225996"/>
                  </a:lnTo>
                  <a:lnTo>
                    <a:pt x="765771" y="229158"/>
                  </a:lnTo>
                  <a:lnTo>
                    <a:pt x="766622" y="236131"/>
                  </a:lnTo>
                  <a:lnTo>
                    <a:pt x="769797" y="238607"/>
                  </a:lnTo>
                  <a:lnTo>
                    <a:pt x="773277" y="238175"/>
                  </a:lnTo>
                  <a:lnTo>
                    <a:pt x="842657" y="229654"/>
                  </a:lnTo>
                  <a:lnTo>
                    <a:pt x="845134" y="226491"/>
                  </a:lnTo>
                  <a:close/>
                </a:path>
                <a:path w="1485264" h="1263014">
                  <a:moveTo>
                    <a:pt x="903579" y="308419"/>
                  </a:moveTo>
                  <a:lnTo>
                    <a:pt x="898906" y="303161"/>
                  </a:lnTo>
                  <a:lnTo>
                    <a:pt x="894892" y="302958"/>
                  </a:lnTo>
                  <a:lnTo>
                    <a:pt x="836345" y="355041"/>
                  </a:lnTo>
                  <a:lnTo>
                    <a:pt x="836104" y="359054"/>
                  </a:lnTo>
                  <a:lnTo>
                    <a:pt x="838441" y="361670"/>
                  </a:lnTo>
                  <a:lnTo>
                    <a:pt x="839876" y="363296"/>
                  </a:lnTo>
                  <a:lnTo>
                    <a:pt x="841959" y="363994"/>
                  </a:lnTo>
                  <a:lnTo>
                    <a:pt x="845197" y="363601"/>
                  </a:lnTo>
                  <a:lnTo>
                    <a:pt x="846404" y="363080"/>
                  </a:lnTo>
                  <a:lnTo>
                    <a:pt x="903351" y="312432"/>
                  </a:lnTo>
                  <a:lnTo>
                    <a:pt x="903579" y="308419"/>
                  </a:lnTo>
                  <a:close/>
                </a:path>
                <a:path w="1485264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263014">
                  <a:moveTo>
                    <a:pt x="1468716" y="6908"/>
                  </a:moveTo>
                  <a:lnTo>
                    <a:pt x="1465033" y="914"/>
                  </a:lnTo>
                  <a:lnTo>
                    <a:pt x="1461135" y="0"/>
                  </a:lnTo>
                  <a:lnTo>
                    <a:pt x="1392961" y="42011"/>
                  </a:lnTo>
                  <a:lnTo>
                    <a:pt x="1392047" y="45923"/>
                  </a:lnTo>
                  <a:lnTo>
                    <a:pt x="1393888" y="48907"/>
                  </a:lnTo>
                  <a:lnTo>
                    <a:pt x="1395234" y="51092"/>
                  </a:lnTo>
                  <a:lnTo>
                    <a:pt x="1397673" y="52171"/>
                  </a:lnTo>
                  <a:lnTo>
                    <a:pt x="1400949" y="51765"/>
                  </a:lnTo>
                  <a:lnTo>
                    <a:pt x="1401813" y="51473"/>
                  </a:lnTo>
                  <a:lnTo>
                    <a:pt x="1467789" y="10820"/>
                  </a:lnTo>
                  <a:lnTo>
                    <a:pt x="1468716" y="6908"/>
                  </a:lnTo>
                  <a:close/>
                </a:path>
                <a:path w="1485264" h="1263014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53036" y="1419508"/>
              <a:ext cx="172707" cy="6568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080091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808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73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47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23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14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36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700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3036" y="2756639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080091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3036" y="4093769"/>
              <a:ext cx="172707" cy="6568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080091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3036" y="5430899"/>
              <a:ext cx="172707" cy="656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080091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53036" y="6768030"/>
              <a:ext cx="172707" cy="656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080091" y="0"/>
              <a:ext cx="734695" cy="6900545"/>
            </a:xfrm>
            <a:custGeom>
              <a:avLst/>
              <a:gdLst/>
              <a:ahLst/>
              <a:cxnLst/>
              <a:rect l="l" t="t" r="r" b="b"/>
              <a:pathLst>
                <a:path w="734695" h="6900545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5" h="6900545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5" h="6900545">
                  <a:moveTo>
                    <a:pt x="118922" y="6806006"/>
                  </a:moveTo>
                  <a:lnTo>
                    <a:pt x="115455" y="6799897"/>
                  </a:lnTo>
                  <a:lnTo>
                    <a:pt x="111569" y="6798869"/>
                  </a:lnTo>
                  <a:lnTo>
                    <a:pt x="43472" y="6837629"/>
                  </a:lnTo>
                  <a:lnTo>
                    <a:pt x="42405" y="6841503"/>
                  </a:lnTo>
                  <a:lnTo>
                    <a:pt x="44145" y="6844551"/>
                  </a:lnTo>
                  <a:lnTo>
                    <a:pt x="45212" y="6846443"/>
                  </a:lnTo>
                  <a:lnTo>
                    <a:pt x="47104" y="6847560"/>
                  </a:lnTo>
                  <a:lnTo>
                    <a:pt x="50355" y="6847840"/>
                  </a:lnTo>
                  <a:lnTo>
                    <a:pt x="51638" y="6847586"/>
                  </a:lnTo>
                  <a:lnTo>
                    <a:pt x="117868" y="6809880"/>
                  </a:lnTo>
                  <a:lnTo>
                    <a:pt x="118922" y="6806006"/>
                  </a:lnTo>
                  <a:close/>
                </a:path>
                <a:path w="734695" h="6900545">
                  <a:moveTo>
                    <a:pt x="292773" y="0"/>
                  </a:moveTo>
                  <a:lnTo>
                    <a:pt x="280022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5" h="6900545">
                  <a:moveTo>
                    <a:pt x="454952" y="1066"/>
                  </a:moveTo>
                  <a:lnTo>
                    <a:pt x="454063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5" h="6900545">
                  <a:moveTo>
                    <a:pt x="624090" y="12"/>
                  </a:moveTo>
                  <a:lnTo>
                    <a:pt x="610946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60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77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44" y="370979"/>
                  </a:lnTo>
                  <a:lnTo>
                    <a:pt x="412203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800" y="254266"/>
                  </a:lnTo>
                  <a:lnTo>
                    <a:pt x="431723" y="237629"/>
                  </a:lnTo>
                  <a:lnTo>
                    <a:pt x="428459" y="222478"/>
                  </a:lnTo>
                  <a:lnTo>
                    <a:pt x="399503" y="193294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73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38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209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38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47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33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99" y="131254"/>
                  </a:lnTo>
                  <a:lnTo>
                    <a:pt x="166700" y="142328"/>
                  </a:lnTo>
                  <a:lnTo>
                    <a:pt x="168148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33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77" y="341185"/>
                  </a:lnTo>
                  <a:lnTo>
                    <a:pt x="271703" y="315239"/>
                  </a:lnTo>
                  <a:lnTo>
                    <a:pt x="270383" y="301040"/>
                  </a:lnTo>
                  <a:lnTo>
                    <a:pt x="269316" y="287197"/>
                  </a:lnTo>
                  <a:lnTo>
                    <a:pt x="268935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532" y="259156"/>
                  </a:lnTo>
                  <a:lnTo>
                    <a:pt x="270040" y="252437"/>
                  </a:lnTo>
                  <a:lnTo>
                    <a:pt x="285775" y="205625"/>
                  </a:lnTo>
                  <a:lnTo>
                    <a:pt x="328358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14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182" y="274358"/>
                  </a:lnTo>
                  <a:lnTo>
                    <a:pt x="417029" y="276034"/>
                  </a:lnTo>
                  <a:lnTo>
                    <a:pt x="415442" y="287197"/>
                  </a:lnTo>
                  <a:lnTo>
                    <a:pt x="412737" y="299758"/>
                  </a:lnTo>
                  <a:lnTo>
                    <a:pt x="409295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31" y="375183"/>
                  </a:lnTo>
                  <a:lnTo>
                    <a:pt x="393331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27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91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508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65" y="126098"/>
                  </a:lnTo>
                  <a:lnTo>
                    <a:pt x="597281" y="81394"/>
                  </a:lnTo>
                  <a:lnTo>
                    <a:pt x="619226" y="25361"/>
                  </a:lnTo>
                  <a:lnTo>
                    <a:pt x="624090" y="12"/>
                  </a:lnTo>
                  <a:close/>
                </a:path>
                <a:path w="734695" h="6900545">
                  <a:moveTo>
                    <a:pt x="656005" y="6895185"/>
                  </a:moveTo>
                  <a:lnTo>
                    <a:pt x="655637" y="6891185"/>
                  </a:lnTo>
                  <a:lnTo>
                    <a:pt x="597992" y="6843408"/>
                  </a:lnTo>
                  <a:lnTo>
                    <a:pt x="595299" y="6841172"/>
                  </a:lnTo>
                  <a:lnTo>
                    <a:pt x="591286" y="6841528"/>
                  </a:lnTo>
                  <a:lnTo>
                    <a:pt x="586816" y="6846938"/>
                  </a:lnTo>
                  <a:lnTo>
                    <a:pt x="587184" y="6850951"/>
                  </a:lnTo>
                  <a:lnTo>
                    <a:pt x="645858" y="6899580"/>
                  </a:lnTo>
                  <a:lnTo>
                    <a:pt x="647077" y="6900050"/>
                  </a:lnTo>
                  <a:lnTo>
                    <a:pt x="650328" y="6900342"/>
                  </a:lnTo>
                  <a:lnTo>
                    <a:pt x="652386" y="6899554"/>
                  </a:lnTo>
                  <a:lnTo>
                    <a:pt x="656005" y="6895185"/>
                  </a:lnTo>
                  <a:close/>
                </a:path>
                <a:path w="734695" h="6900545">
                  <a:moveTo>
                    <a:pt x="721766" y="6762915"/>
                  </a:moveTo>
                  <a:lnTo>
                    <a:pt x="719175" y="6759842"/>
                  </a:lnTo>
                  <a:lnTo>
                    <a:pt x="715683" y="6759537"/>
                  </a:lnTo>
                  <a:lnTo>
                    <a:pt x="646049" y="6753441"/>
                  </a:lnTo>
                  <a:lnTo>
                    <a:pt x="642975" y="6756032"/>
                  </a:lnTo>
                  <a:lnTo>
                    <a:pt x="642366" y="6763017"/>
                  </a:lnTo>
                  <a:lnTo>
                    <a:pt x="644944" y="6766090"/>
                  </a:lnTo>
                  <a:lnTo>
                    <a:pt x="718070" y="6772491"/>
                  </a:lnTo>
                  <a:lnTo>
                    <a:pt x="721144" y="6769913"/>
                  </a:lnTo>
                  <a:lnTo>
                    <a:pt x="721766" y="6762915"/>
                  </a:lnTo>
                  <a:close/>
                </a:path>
                <a:path w="734695" h="6900545">
                  <a:moveTo>
                    <a:pt x="734402" y="6628587"/>
                  </a:moveTo>
                  <a:lnTo>
                    <a:pt x="732040" y="6621970"/>
                  </a:lnTo>
                  <a:lnTo>
                    <a:pt x="728421" y="6620256"/>
                  </a:lnTo>
                  <a:lnTo>
                    <a:pt x="653008" y="6647180"/>
                  </a:lnTo>
                  <a:lnTo>
                    <a:pt x="651294" y="6650812"/>
                  </a:lnTo>
                  <a:lnTo>
                    <a:pt x="652475" y="6654114"/>
                  </a:lnTo>
                  <a:lnTo>
                    <a:pt x="653338" y="6656527"/>
                  </a:lnTo>
                  <a:lnTo>
                    <a:pt x="655497" y="6658089"/>
                  </a:lnTo>
                  <a:lnTo>
                    <a:pt x="658787" y="6658381"/>
                  </a:lnTo>
                  <a:lnTo>
                    <a:pt x="659688" y="6658280"/>
                  </a:lnTo>
                  <a:lnTo>
                    <a:pt x="732688" y="6632219"/>
                  </a:lnTo>
                  <a:lnTo>
                    <a:pt x="734402" y="6628587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3036" y="82378"/>
              <a:ext cx="172707" cy="6568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4080091" y="11594"/>
              <a:ext cx="3211195" cy="2375535"/>
            </a:xfrm>
            <a:custGeom>
              <a:avLst/>
              <a:gdLst/>
              <a:ahLst/>
              <a:cxnLst/>
              <a:rect l="l" t="t" r="r" b="b"/>
              <a:pathLst>
                <a:path w="3211195" h="2375535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3211195" h="2375535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3211195" h="2375535">
                  <a:moveTo>
                    <a:pt x="656005" y="197929"/>
                  </a:moveTo>
                  <a:lnTo>
                    <a:pt x="655637" y="193929"/>
                  </a:lnTo>
                  <a:lnTo>
                    <a:pt x="597992" y="146151"/>
                  </a:lnTo>
                  <a:lnTo>
                    <a:pt x="595299" y="143916"/>
                  </a:lnTo>
                  <a:lnTo>
                    <a:pt x="591286" y="144272"/>
                  </a:lnTo>
                  <a:lnTo>
                    <a:pt x="586816" y="149682"/>
                  </a:lnTo>
                  <a:lnTo>
                    <a:pt x="587184" y="153695"/>
                  </a:lnTo>
                  <a:lnTo>
                    <a:pt x="645858" y="202323"/>
                  </a:lnTo>
                  <a:lnTo>
                    <a:pt x="647077" y="202793"/>
                  </a:lnTo>
                  <a:lnTo>
                    <a:pt x="650328" y="203085"/>
                  </a:lnTo>
                  <a:lnTo>
                    <a:pt x="652386" y="202298"/>
                  </a:lnTo>
                  <a:lnTo>
                    <a:pt x="656005" y="197929"/>
                  </a:lnTo>
                  <a:close/>
                </a:path>
                <a:path w="3211195" h="2375535">
                  <a:moveTo>
                    <a:pt x="721766" y="65659"/>
                  </a:moveTo>
                  <a:lnTo>
                    <a:pt x="719175" y="62585"/>
                  </a:lnTo>
                  <a:lnTo>
                    <a:pt x="715683" y="62280"/>
                  </a:lnTo>
                  <a:lnTo>
                    <a:pt x="646049" y="56184"/>
                  </a:lnTo>
                  <a:lnTo>
                    <a:pt x="642975" y="58775"/>
                  </a:lnTo>
                  <a:lnTo>
                    <a:pt x="642366" y="65760"/>
                  </a:lnTo>
                  <a:lnTo>
                    <a:pt x="644944" y="68846"/>
                  </a:lnTo>
                  <a:lnTo>
                    <a:pt x="718070" y="75234"/>
                  </a:lnTo>
                  <a:lnTo>
                    <a:pt x="721144" y="72656"/>
                  </a:lnTo>
                  <a:lnTo>
                    <a:pt x="721766" y="65659"/>
                  </a:lnTo>
                  <a:close/>
                </a:path>
                <a:path w="3211195" h="2375535">
                  <a:moveTo>
                    <a:pt x="2889262" y="1993633"/>
                  </a:moveTo>
                  <a:lnTo>
                    <a:pt x="2884932" y="1958301"/>
                  </a:lnTo>
                  <a:lnTo>
                    <a:pt x="2881757" y="1955838"/>
                  </a:lnTo>
                  <a:lnTo>
                    <a:pt x="2874797" y="1956689"/>
                  </a:lnTo>
                  <a:lnTo>
                    <a:pt x="2872321" y="1959851"/>
                  </a:lnTo>
                  <a:lnTo>
                    <a:pt x="2876664" y="1995182"/>
                  </a:lnTo>
                  <a:lnTo>
                    <a:pt x="2879826" y="1997659"/>
                  </a:lnTo>
                  <a:lnTo>
                    <a:pt x="2883306" y="1997227"/>
                  </a:lnTo>
                  <a:lnTo>
                    <a:pt x="2886786" y="1996795"/>
                  </a:lnTo>
                  <a:lnTo>
                    <a:pt x="2889262" y="1993633"/>
                  </a:lnTo>
                  <a:close/>
                </a:path>
                <a:path w="3211195" h="2375535">
                  <a:moveTo>
                    <a:pt x="3018675" y="2136127"/>
                  </a:moveTo>
                  <a:lnTo>
                    <a:pt x="3007233" y="2135098"/>
                  </a:lnTo>
                  <a:lnTo>
                    <a:pt x="2984843" y="2136127"/>
                  </a:lnTo>
                  <a:lnTo>
                    <a:pt x="3018675" y="2136127"/>
                  </a:lnTo>
                  <a:close/>
                </a:path>
                <a:path w="3211195" h="2375535">
                  <a:moveTo>
                    <a:pt x="3049701" y="1973935"/>
                  </a:moveTo>
                  <a:lnTo>
                    <a:pt x="3045371" y="1938604"/>
                  </a:lnTo>
                  <a:lnTo>
                    <a:pt x="3042196" y="1936127"/>
                  </a:lnTo>
                  <a:lnTo>
                    <a:pt x="3038716" y="1936559"/>
                  </a:lnTo>
                  <a:lnTo>
                    <a:pt x="3035236" y="1936991"/>
                  </a:lnTo>
                  <a:lnTo>
                    <a:pt x="3032760" y="1940153"/>
                  </a:lnTo>
                  <a:lnTo>
                    <a:pt x="3037103" y="1975485"/>
                  </a:lnTo>
                  <a:lnTo>
                    <a:pt x="3040265" y="1977948"/>
                  </a:lnTo>
                  <a:lnTo>
                    <a:pt x="3047225" y="1977097"/>
                  </a:lnTo>
                  <a:lnTo>
                    <a:pt x="3049701" y="1973935"/>
                  </a:lnTo>
                  <a:close/>
                </a:path>
                <a:path w="3211195" h="2375535">
                  <a:moveTo>
                    <a:pt x="3211106" y="1928215"/>
                  </a:moveTo>
                  <a:lnTo>
                    <a:pt x="3209760" y="1860931"/>
                  </a:lnTo>
                  <a:lnTo>
                    <a:pt x="3200958" y="1826945"/>
                  </a:lnTo>
                  <a:lnTo>
                    <a:pt x="3198088" y="1822411"/>
                  </a:lnTo>
                  <a:lnTo>
                    <a:pt x="3198088" y="1929803"/>
                  </a:lnTo>
                  <a:lnTo>
                    <a:pt x="3187674" y="1988680"/>
                  </a:lnTo>
                  <a:lnTo>
                    <a:pt x="3172180" y="2035568"/>
                  </a:lnTo>
                  <a:lnTo>
                    <a:pt x="3157778" y="2067090"/>
                  </a:lnTo>
                  <a:lnTo>
                    <a:pt x="3153333" y="2077567"/>
                  </a:lnTo>
                  <a:lnTo>
                    <a:pt x="3150527" y="2088565"/>
                  </a:lnTo>
                  <a:lnTo>
                    <a:pt x="3149396" y="2099957"/>
                  </a:lnTo>
                  <a:lnTo>
                    <a:pt x="3149968" y="2111565"/>
                  </a:lnTo>
                  <a:lnTo>
                    <a:pt x="3154845" y="2151240"/>
                  </a:lnTo>
                  <a:lnTo>
                    <a:pt x="3157296" y="2201595"/>
                  </a:lnTo>
                  <a:lnTo>
                    <a:pt x="3153803" y="2245614"/>
                  </a:lnTo>
                  <a:lnTo>
                    <a:pt x="3141865" y="2304351"/>
                  </a:lnTo>
                  <a:lnTo>
                    <a:pt x="3116199" y="2332786"/>
                  </a:lnTo>
                  <a:lnTo>
                    <a:pt x="3093897" y="2341334"/>
                  </a:lnTo>
                  <a:lnTo>
                    <a:pt x="3086303" y="2340864"/>
                  </a:lnTo>
                  <a:lnTo>
                    <a:pt x="3082201" y="2337257"/>
                  </a:lnTo>
                  <a:lnTo>
                    <a:pt x="3077641" y="2327160"/>
                  </a:lnTo>
                  <a:lnTo>
                    <a:pt x="3076016" y="2310257"/>
                  </a:lnTo>
                  <a:lnTo>
                    <a:pt x="3076295" y="2289632"/>
                  </a:lnTo>
                  <a:lnTo>
                    <a:pt x="3077489" y="2267635"/>
                  </a:lnTo>
                  <a:lnTo>
                    <a:pt x="3078315" y="2253399"/>
                  </a:lnTo>
                  <a:lnTo>
                    <a:pt x="3078759" y="2242274"/>
                  </a:lnTo>
                  <a:lnTo>
                    <a:pt x="3078886" y="2232253"/>
                  </a:lnTo>
                  <a:lnTo>
                    <a:pt x="3078823" y="2224748"/>
                  </a:lnTo>
                  <a:lnTo>
                    <a:pt x="3078061" y="2213902"/>
                  </a:lnTo>
                  <a:lnTo>
                    <a:pt x="3077667" y="2210701"/>
                  </a:lnTo>
                  <a:lnTo>
                    <a:pt x="3077095" y="2205304"/>
                  </a:lnTo>
                  <a:lnTo>
                    <a:pt x="3065488" y="2160676"/>
                  </a:lnTo>
                  <a:lnTo>
                    <a:pt x="3026410" y="2136825"/>
                  </a:lnTo>
                  <a:lnTo>
                    <a:pt x="3018815" y="2136140"/>
                  </a:lnTo>
                  <a:lnTo>
                    <a:pt x="2984843" y="2136140"/>
                  </a:lnTo>
                  <a:lnTo>
                    <a:pt x="2984576" y="2136140"/>
                  </a:lnTo>
                  <a:lnTo>
                    <a:pt x="2984157" y="2136140"/>
                  </a:lnTo>
                  <a:lnTo>
                    <a:pt x="2978061" y="2136876"/>
                  </a:lnTo>
                  <a:lnTo>
                    <a:pt x="2977438" y="2137016"/>
                  </a:lnTo>
                  <a:lnTo>
                    <a:pt x="2955213" y="2141474"/>
                  </a:lnTo>
                  <a:lnTo>
                    <a:pt x="2912351" y="2166137"/>
                  </a:lnTo>
                  <a:lnTo>
                    <a:pt x="2902153" y="2195639"/>
                  </a:lnTo>
                  <a:lnTo>
                    <a:pt x="2902534" y="2211235"/>
                  </a:lnTo>
                  <a:lnTo>
                    <a:pt x="2904426" y="2226678"/>
                  </a:lnTo>
                  <a:lnTo>
                    <a:pt x="2905214" y="2232253"/>
                  </a:lnTo>
                  <a:lnTo>
                    <a:pt x="2905556" y="2235085"/>
                  </a:lnTo>
                  <a:lnTo>
                    <a:pt x="2907652" y="2246934"/>
                  </a:lnTo>
                  <a:lnTo>
                    <a:pt x="2910929" y="2259990"/>
                  </a:lnTo>
                  <a:lnTo>
                    <a:pt x="2914954" y="2273782"/>
                  </a:lnTo>
                  <a:lnTo>
                    <a:pt x="2919323" y="2287828"/>
                  </a:lnTo>
                  <a:lnTo>
                    <a:pt x="2925584" y="2308136"/>
                  </a:lnTo>
                  <a:lnTo>
                    <a:pt x="2930842" y="2328075"/>
                  </a:lnTo>
                  <a:lnTo>
                    <a:pt x="2933357" y="2344877"/>
                  </a:lnTo>
                  <a:lnTo>
                    <a:pt x="2931363" y="2355786"/>
                  </a:lnTo>
                  <a:lnTo>
                    <a:pt x="2928251" y="2360269"/>
                  </a:lnTo>
                  <a:lnTo>
                    <a:pt x="2920987" y="2362568"/>
                  </a:lnTo>
                  <a:lnTo>
                    <a:pt x="2911424" y="2362073"/>
                  </a:lnTo>
                  <a:lnTo>
                    <a:pt x="2872854" y="2346985"/>
                  </a:lnTo>
                  <a:lnTo>
                    <a:pt x="2839732" y="2284145"/>
                  </a:lnTo>
                  <a:lnTo>
                    <a:pt x="2825712" y="2242274"/>
                  </a:lnTo>
                  <a:lnTo>
                    <a:pt x="2815894" y="2192858"/>
                  </a:lnTo>
                  <a:lnTo>
                    <a:pt x="2811526" y="2157336"/>
                  </a:lnTo>
                  <a:lnTo>
                    <a:pt x="2808909" y="2144153"/>
                  </a:lnTo>
                  <a:lnTo>
                    <a:pt x="2804414" y="2131568"/>
                  </a:lnTo>
                  <a:lnTo>
                    <a:pt x="2798089" y="2119757"/>
                  </a:lnTo>
                  <a:lnTo>
                    <a:pt x="2790037" y="2108885"/>
                  </a:lnTo>
                  <a:lnTo>
                    <a:pt x="2766834" y="2078964"/>
                  </a:lnTo>
                  <a:lnTo>
                    <a:pt x="2741409" y="2037232"/>
                  </a:lnTo>
                  <a:lnTo>
                    <a:pt x="2719032" y="1984832"/>
                  </a:lnTo>
                  <a:lnTo>
                    <a:pt x="2704973" y="1922907"/>
                  </a:lnTo>
                  <a:lnTo>
                    <a:pt x="2704477" y="1896884"/>
                  </a:lnTo>
                  <a:lnTo>
                    <a:pt x="2709811" y="1874812"/>
                  </a:lnTo>
                  <a:lnTo>
                    <a:pt x="2737916" y="1842757"/>
                  </a:lnTo>
                  <a:lnTo>
                    <a:pt x="2783141" y="1828330"/>
                  </a:lnTo>
                  <a:lnTo>
                    <a:pt x="2808325" y="1827098"/>
                  </a:lnTo>
                  <a:lnTo>
                    <a:pt x="2831465" y="1828977"/>
                  </a:lnTo>
                  <a:lnTo>
                    <a:pt x="2850438" y="1832876"/>
                  </a:lnTo>
                  <a:lnTo>
                    <a:pt x="2863138" y="1837740"/>
                  </a:lnTo>
                  <a:lnTo>
                    <a:pt x="2876448" y="1859191"/>
                  </a:lnTo>
                  <a:lnTo>
                    <a:pt x="2903309" y="1874456"/>
                  </a:lnTo>
                  <a:lnTo>
                    <a:pt x="2940456" y="1882254"/>
                  </a:lnTo>
                  <a:lnTo>
                    <a:pt x="2984639" y="1881327"/>
                  </a:lnTo>
                  <a:lnTo>
                    <a:pt x="2988119" y="1880895"/>
                  </a:lnTo>
                  <a:lnTo>
                    <a:pt x="2990596" y="1877733"/>
                  </a:lnTo>
                  <a:lnTo>
                    <a:pt x="2989745" y="1870760"/>
                  </a:lnTo>
                  <a:lnTo>
                    <a:pt x="2988907" y="1870100"/>
                  </a:lnTo>
                  <a:lnTo>
                    <a:pt x="2986570" y="1868284"/>
                  </a:lnTo>
                  <a:lnTo>
                    <a:pt x="2983090" y="1868716"/>
                  </a:lnTo>
                  <a:lnTo>
                    <a:pt x="2950654" y="1870100"/>
                  </a:lnTo>
                  <a:lnTo>
                    <a:pt x="2921635" y="1866468"/>
                  </a:lnTo>
                  <a:lnTo>
                    <a:pt x="2898025" y="1858492"/>
                  </a:lnTo>
                  <a:lnTo>
                    <a:pt x="2881807" y="1846821"/>
                  </a:lnTo>
                  <a:lnTo>
                    <a:pt x="2898610" y="1850961"/>
                  </a:lnTo>
                  <a:lnTo>
                    <a:pt x="2915348" y="1852853"/>
                  </a:lnTo>
                  <a:lnTo>
                    <a:pt x="2930321" y="1853209"/>
                  </a:lnTo>
                  <a:lnTo>
                    <a:pt x="2941828" y="1852752"/>
                  </a:lnTo>
                  <a:lnTo>
                    <a:pt x="2942298" y="1852815"/>
                  </a:lnTo>
                  <a:lnTo>
                    <a:pt x="2950349" y="1851698"/>
                  </a:lnTo>
                  <a:lnTo>
                    <a:pt x="2965437" y="1848472"/>
                  </a:lnTo>
                  <a:lnTo>
                    <a:pt x="2970771" y="1846821"/>
                  </a:lnTo>
                  <a:lnTo>
                    <a:pt x="2984906" y="1842452"/>
                  </a:lnTo>
                  <a:lnTo>
                    <a:pt x="2989046" y="1840484"/>
                  </a:lnTo>
                  <a:lnTo>
                    <a:pt x="3004870" y="1833016"/>
                  </a:lnTo>
                  <a:lnTo>
                    <a:pt x="3021469" y="1819567"/>
                  </a:lnTo>
                  <a:lnTo>
                    <a:pt x="3038932" y="1807718"/>
                  </a:lnTo>
                  <a:lnTo>
                    <a:pt x="3069793" y="1795614"/>
                  </a:lnTo>
                  <a:lnTo>
                    <a:pt x="3107575" y="1788769"/>
                  </a:lnTo>
                  <a:lnTo>
                    <a:pt x="3145790" y="1792668"/>
                  </a:lnTo>
                  <a:lnTo>
                    <a:pt x="3180829" y="1816976"/>
                  </a:lnTo>
                  <a:lnTo>
                    <a:pt x="3197161" y="1862480"/>
                  </a:lnTo>
                  <a:lnTo>
                    <a:pt x="3198088" y="1929803"/>
                  </a:lnTo>
                  <a:lnTo>
                    <a:pt x="3198088" y="1822411"/>
                  </a:lnTo>
                  <a:lnTo>
                    <a:pt x="3186150" y="1803514"/>
                  </a:lnTo>
                  <a:lnTo>
                    <a:pt x="3168180" y="1788769"/>
                  </a:lnTo>
                  <a:lnTo>
                    <a:pt x="3149511" y="1780527"/>
                  </a:lnTo>
                  <a:lnTo>
                    <a:pt x="3107499" y="1776006"/>
                  </a:lnTo>
                  <a:lnTo>
                    <a:pt x="3066186" y="1783321"/>
                  </a:lnTo>
                  <a:lnTo>
                    <a:pt x="3032125" y="1796923"/>
                  </a:lnTo>
                  <a:lnTo>
                    <a:pt x="3011894" y="1811235"/>
                  </a:lnTo>
                  <a:lnTo>
                    <a:pt x="2995688" y="1823681"/>
                  </a:lnTo>
                  <a:lnTo>
                    <a:pt x="2975800" y="1832190"/>
                  </a:lnTo>
                  <a:lnTo>
                    <a:pt x="2957030" y="1837385"/>
                  </a:lnTo>
                  <a:lnTo>
                    <a:pt x="2944520" y="1839785"/>
                  </a:lnTo>
                  <a:lnTo>
                    <a:pt x="2931718" y="1840484"/>
                  </a:lnTo>
                  <a:lnTo>
                    <a:pt x="2912376" y="1839988"/>
                  </a:lnTo>
                  <a:lnTo>
                    <a:pt x="2891066" y="1836534"/>
                  </a:lnTo>
                  <a:lnTo>
                    <a:pt x="2872270" y="1828330"/>
                  </a:lnTo>
                  <a:lnTo>
                    <a:pt x="2869120" y="1827098"/>
                  </a:lnTo>
                  <a:lnTo>
                    <a:pt x="2849245" y="1819376"/>
                  </a:lnTo>
                  <a:lnTo>
                    <a:pt x="2812910" y="1814423"/>
                  </a:lnTo>
                  <a:lnTo>
                    <a:pt x="2771051" y="1817319"/>
                  </a:lnTo>
                  <a:lnTo>
                    <a:pt x="2731363" y="1831873"/>
                  </a:lnTo>
                  <a:lnTo>
                    <a:pt x="2701391" y="1863039"/>
                  </a:lnTo>
                  <a:lnTo>
                    <a:pt x="2692362" y="1924456"/>
                  </a:lnTo>
                  <a:lnTo>
                    <a:pt x="2706928" y="1988680"/>
                  </a:lnTo>
                  <a:lnTo>
                    <a:pt x="2730093" y="2042985"/>
                  </a:lnTo>
                  <a:lnTo>
                    <a:pt x="2756408" y="2086203"/>
                  </a:lnTo>
                  <a:lnTo>
                    <a:pt x="2780411" y="2117166"/>
                  </a:lnTo>
                  <a:lnTo>
                    <a:pt x="2787345" y="2126526"/>
                  </a:lnTo>
                  <a:lnTo>
                    <a:pt x="2792793" y="2136711"/>
                  </a:lnTo>
                  <a:lnTo>
                    <a:pt x="2796679" y="2147544"/>
                  </a:lnTo>
                  <a:lnTo>
                    <a:pt x="2798927" y="2158885"/>
                  </a:lnTo>
                  <a:lnTo>
                    <a:pt x="2803283" y="2194407"/>
                  </a:lnTo>
                  <a:lnTo>
                    <a:pt x="2812097" y="2240584"/>
                  </a:lnTo>
                  <a:lnTo>
                    <a:pt x="2825038" y="2281301"/>
                  </a:lnTo>
                  <a:lnTo>
                    <a:pt x="2854363" y="2344356"/>
                  </a:lnTo>
                  <a:lnTo>
                    <a:pt x="2894977" y="2372156"/>
                  </a:lnTo>
                  <a:lnTo>
                    <a:pt x="2914154" y="2374938"/>
                  </a:lnTo>
                  <a:lnTo>
                    <a:pt x="2917355" y="2374836"/>
                  </a:lnTo>
                  <a:lnTo>
                    <a:pt x="2945930" y="2349398"/>
                  </a:lnTo>
                  <a:lnTo>
                    <a:pt x="2944457" y="2331047"/>
                  </a:lnTo>
                  <a:lnTo>
                    <a:pt x="2939072" y="2308910"/>
                  </a:lnTo>
                  <a:lnTo>
                    <a:pt x="2931439" y="2284006"/>
                  </a:lnTo>
                  <a:lnTo>
                    <a:pt x="2927197" y="2270391"/>
                  </a:lnTo>
                  <a:lnTo>
                    <a:pt x="2923298" y="2257082"/>
                  </a:lnTo>
                  <a:lnTo>
                    <a:pt x="2920149" y="2244610"/>
                  </a:lnTo>
                  <a:lnTo>
                    <a:pt x="2918168" y="2233536"/>
                  </a:lnTo>
                  <a:lnTo>
                    <a:pt x="2917812" y="2230640"/>
                  </a:lnTo>
                  <a:lnTo>
                    <a:pt x="2916986" y="2224748"/>
                  </a:lnTo>
                  <a:lnTo>
                    <a:pt x="2915221" y="2210701"/>
                  </a:lnTo>
                  <a:lnTo>
                    <a:pt x="2914726" y="2197341"/>
                  </a:lnTo>
                  <a:lnTo>
                    <a:pt x="2916720" y="2184971"/>
                  </a:lnTo>
                  <a:lnTo>
                    <a:pt x="2944558" y="2158314"/>
                  </a:lnTo>
                  <a:lnTo>
                    <a:pt x="2982544" y="2149132"/>
                  </a:lnTo>
                  <a:lnTo>
                    <a:pt x="3003893" y="2147747"/>
                  </a:lnTo>
                  <a:lnTo>
                    <a:pt x="3021647" y="2148852"/>
                  </a:lnTo>
                  <a:lnTo>
                    <a:pt x="3055099" y="2167979"/>
                  </a:lnTo>
                  <a:lnTo>
                    <a:pt x="3064472" y="2206637"/>
                  </a:lnTo>
                  <a:lnTo>
                    <a:pt x="3065094" y="2212556"/>
                  </a:lnTo>
                  <a:lnTo>
                    <a:pt x="3065449" y="2215451"/>
                  </a:lnTo>
                  <a:lnTo>
                    <a:pt x="3066084" y="2224748"/>
                  </a:lnTo>
                  <a:lnTo>
                    <a:pt x="3066173" y="2239302"/>
                  </a:lnTo>
                  <a:lnTo>
                    <a:pt x="3065589" y="2253729"/>
                  </a:lnTo>
                  <a:lnTo>
                    <a:pt x="3064624" y="2270391"/>
                  </a:lnTo>
                  <a:lnTo>
                    <a:pt x="3063405" y="2293645"/>
                  </a:lnTo>
                  <a:lnTo>
                    <a:pt x="3066542" y="2334590"/>
                  </a:lnTo>
                  <a:lnTo>
                    <a:pt x="3088005" y="2352814"/>
                  </a:lnTo>
                  <a:lnTo>
                    <a:pt x="3096920" y="2352789"/>
                  </a:lnTo>
                  <a:lnTo>
                    <a:pt x="3135630" y="2334539"/>
                  </a:lnTo>
                  <a:lnTo>
                    <a:pt x="3161385" y="2276589"/>
                  </a:lnTo>
                  <a:lnTo>
                    <a:pt x="3170047" y="2197341"/>
                  </a:lnTo>
                  <a:lnTo>
                    <a:pt x="3169958" y="2194407"/>
                  </a:lnTo>
                  <a:lnTo>
                    <a:pt x="3167443" y="2149691"/>
                  </a:lnTo>
                  <a:lnTo>
                    <a:pt x="3162579" y="2110016"/>
                  </a:lnTo>
                  <a:lnTo>
                    <a:pt x="3162096" y="2100313"/>
                  </a:lnTo>
                  <a:lnTo>
                    <a:pt x="3163036" y="2090813"/>
                  </a:lnTo>
                  <a:lnTo>
                    <a:pt x="3165360" y="2081644"/>
                  </a:lnTo>
                  <a:lnTo>
                    <a:pt x="3169043" y="2072944"/>
                  </a:lnTo>
                  <a:lnTo>
                    <a:pt x="3185541" y="2036622"/>
                  </a:lnTo>
                  <a:lnTo>
                    <a:pt x="3201289" y="1987575"/>
                  </a:lnTo>
                  <a:lnTo>
                    <a:pt x="3211106" y="1928215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65181" y="2046470"/>
              <a:ext cx="172186" cy="6837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666471" y="182831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37234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37234" h="1895475">
                  <a:moveTo>
                    <a:pt x="463321" y="1494345"/>
                  </a:moveTo>
                  <a:lnTo>
                    <a:pt x="458990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23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37234" h="1895475">
                  <a:moveTo>
                    <a:pt x="624725" y="1448625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294" y="1509090"/>
                  </a:lnTo>
                  <a:lnTo>
                    <a:pt x="585800" y="1555978"/>
                  </a:lnTo>
                  <a:lnTo>
                    <a:pt x="571398" y="1587500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15" y="1722005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09" y="1788045"/>
                  </a:lnTo>
                  <a:lnTo>
                    <a:pt x="491934" y="1773809"/>
                  </a:lnTo>
                  <a:lnTo>
                    <a:pt x="492379" y="1762683"/>
                  </a:lnTo>
                  <a:lnTo>
                    <a:pt x="492506" y="1752663"/>
                  </a:lnTo>
                  <a:lnTo>
                    <a:pt x="492442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35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83"/>
                  </a:lnTo>
                  <a:lnTo>
                    <a:pt x="325970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44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55"/>
                  </a:lnTo>
                  <a:lnTo>
                    <a:pt x="239331" y="1762683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63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82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799" y="1309179"/>
                  </a:lnTo>
                  <a:lnTo>
                    <a:pt x="563130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98"/>
                  </a:lnTo>
                  <a:lnTo>
                    <a:pt x="304685" y="1356931"/>
                  </a:lnTo>
                  <a:lnTo>
                    <a:pt x="285889" y="1348740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90"/>
                  </a:lnTo>
                  <a:lnTo>
                    <a:pt x="143713" y="1563382"/>
                  </a:lnTo>
                  <a:lnTo>
                    <a:pt x="170027" y="1606613"/>
                  </a:lnTo>
                  <a:lnTo>
                    <a:pt x="194030" y="1637576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0994"/>
                  </a:lnTo>
                  <a:lnTo>
                    <a:pt x="238658" y="1801710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56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801"/>
                  </a:lnTo>
                  <a:lnTo>
                    <a:pt x="336918" y="1777492"/>
                  </a:lnTo>
                  <a:lnTo>
                    <a:pt x="333768" y="1765020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81"/>
                  </a:lnTo>
                  <a:lnTo>
                    <a:pt x="358178" y="1678724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712"/>
                  </a:lnTo>
                  <a:lnTo>
                    <a:pt x="479209" y="1774139"/>
                  </a:lnTo>
                  <a:lnTo>
                    <a:pt x="478243" y="1790801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49" y="1854949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54"/>
                  </a:lnTo>
                  <a:lnTo>
                    <a:pt x="599160" y="1557032"/>
                  </a:lnTo>
                  <a:lnTo>
                    <a:pt x="614908" y="1507985"/>
                  </a:lnTo>
                  <a:lnTo>
                    <a:pt x="624725" y="1448625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5181" y="3383601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666471" y="3165449"/>
              <a:ext cx="720725" cy="1895475"/>
            </a:xfrm>
            <a:custGeom>
              <a:avLst/>
              <a:gdLst/>
              <a:ahLst/>
              <a:cxnLst/>
              <a:rect l="l" t="t" r="r" b="b"/>
              <a:pathLst>
                <a:path w="72072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2072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1895475">
                  <a:moveTo>
                    <a:pt x="302882" y="1514043"/>
                  </a:moveTo>
                  <a:lnTo>
                    <a:pt x="298551" y="1478711"/>
                  </a:lnTo>
                  <a:lnTo>
                    <a:pt x="295376" y="1476248"/>
                  </a:lnTo>
                  <a:lnTo>
                    <a:pt x="288417" y="1477098"/>
                  </a:lnTo>
                  <a:lnTo>
                    <a:pt x="285940" y="1480261"/>
                  </a:lnTo>
                  <a:lnTo>
                    <a:pt x="290283" y="1515592"/>
                  </a:lnTo>
                  <a:lnTo>
                    <a:pt x="293446" y="1518069"/>
                  </a:lnTo>
                  <a:lnTo>
                    <a:pt x="296926" y="1517637"/>
                  </a:lnTo>
                  <a:lnTo>
                    <a:pt x="300405" y="1517205"/>
                  </a:lnTo>
                  <a:lnTo>
                    <a:pt x="302882" y="1514043"/>
                  </a:lnTo>
                  <a:close/>
                </a:path>
                <a:path w="720725" h="1895475">
                  <a:moveTo>
                    <a:pt x="432295" y="1656537"/>
                  </a:moveTo>
                  <a:lnTo>
                    <a:pt x="420852" y="1655508"/>
                  </a:lnTo>
                  <a:lnTo>
                    <a:pt x="398462" y="1656537"/>
                  </a:lnTo>
                  <a:lnTo>
                    <a:pt x="432295" y="1656537"/>
                  </a:lnTo>
                  <a:close/>
                </a:path>
                <a:path w="720725" h="1895475">
                  <a:moveTo>
                    <a:pt x="463321" y="1494345"/>
                  </a:moveTo>
                  <a:lnTo>
                    <a:pt x="458990" y="1459014"/>
                  </a:lnTo>
                  <a:lnTo>
                    <a:pt x="455815" y="1456537"/>
                  </a:lnTo>
                  <a:lnTo>
                    <a:pt x="452335" y="1456969"/>
                  </a:lnTo>
                  <a:lnTo>
                    <a:pt x="448856" y="1457401"/>
                  </a:lnTo>
                  <a:lnTo>
                    <a:pt x="446379" y="1460563"/>
                  </a:lnTo>
                  <a:lnTo>
                    <a:pt x="450723" y="1495894"/>
                  </a:lnTo>
                  <a:lnTo>
                    <a:pt x="453885" y="1498358"/>
                  </a:lnTo>
                  <a:lnTo>
                    <a:pt x="460844" y="1497507"/>
                  </a:lnTo>
                  <a:lnTo>
                    <a:pt x="463321" y="1494345"/>
                  </a:lnTo>
                  <a:close/>
                </a:path>
                <a:path w="720725" h="1895475">
                  <a:moveTo>
                    <a:pt x="624725" y="1448612"/>
                  </a:moveTo>
                  <a:lnTo>
                    <a:pt x="623379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500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67"/>
                  </a:lnTo>
                  <a:lnTo>
                    <a:pt x="563587" y="1631975"/>
                  </a:lnTo>
                  <a:lnTo>
                    <a:pt x="568464" y="1671650"/>
                  </a:lnTo>
                  <a:lnTo>
                    <a:pt x="570915" y="1721993"/>
                  </a:lnTo>
                  <a:lnTo>
                    <a:pt x="567423" y="1766023"/>
                  </a:lnTo>
                  <a:lnTo>
                    <a:pt x="555485" y="1824748"/>
                  </a:lnTo>
                  <a:lnTo>
                    <a:pt x="529818" y="1853196"/>
                  </a:lnTo>
                  <a:lnTo>
                    <a:pt x="507517" y="1861743"/>
                  </a:lnTo>
                  <a:lnTo>
                    <a:pt x="499922" y="1861273"/>
                  </a:lnTo>
                  <a:lnTo>
                    <a:pt x="495820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09" y="1788045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63"/>
                  </a:lnTo>
                  <a:lnTo>
                    <a:pt x="492442" y="1745157"/>
                  </a:lnTo>
                  <a:lnTo>
                    <a:pt x="491680" y="1734312"/>
                  </a:lnTo>
                  <a:lnTo>
                    <a:pt x="491286" y="1731111"/>
                  </a:lnTo>
                  <a:lnTo>
                    <a:pt x="490715" y="1725714"/>
                  </a:lnTo>
                  <a:lnTo>
                    <a:pt x="479107" y="1681086"/>
                  </a:lnTo>
                  <a:lnTo>
                    <a:pt x="440029" y="1657223"/>
                  </a:lnTo>
                  <a:lnTo>
                    <a:pt x="432435" y="1656549"/>
                  </a:lnTo>
                  <a:lnTo>
                    <a:pt x="398462" y="1656549"/>
                  </a:lnTo>
                  <a:lnTo>
                    <a:pt x="398195" y="1656549"/>
                  </a:lnTo>
                  <a:lnTo>
                    <a:pt x="397776" y="1656549"/>
                  </a:lnTo>
                  <a:lnTo>
                    <a:pt x="391680" y="1657286"/>
                  </a:lnTo>
                  <a:lnTo>
                    <a:pt x="391058" y="1657426"/>
                  </a:lnTo>
                  <a:lnTo>
                    <a:pt x="368833" y="1661883"/>
                  </a:lnTo>
                  <a:lnTo>
                    <a:pt x="325970" y="1686547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63"/>
                  </a:lnTo>
                  <a:lnTo>
                    <a:pt x="319176" y="1755495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38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96"/>
                  </a:lnTo>
                  <a:lnTo>
                    <a:pt x="341871" y="1880679"/>
                  </a:lnTo>
                  <a:lnTo>
                    <a:pt x="334606" y="1882978"/>
                  </a:lnTo>
                  <a:lnTo>
                    <a:pt x="325043" y="1882482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68"/>
                  </a:lnTo>
                  <a:lnTo>
                    <a:pt x="225145" y="1677746"/>
                  </a:lnTo>
                  <a:lnTo>
                    <a:pt x="222529" y="1664550"/>
                  </a:lnTo>
                  <a:lnTo>
                    <a:pt x="218033" y="1651977"/>
                  </a:lnTo>
                  <a:lnTo>
                    <a:pt x="211709" y="1640166"/>
                  </a:lnTo>
                  <a:lnTo>
                    <a:pt x="203657" y="1629295"/>
                  </a:lnTo>
                  <a:lnTo>
                    <a:pt x="180454" y="1599374"/>
                  </a:lnTo>
                  <a:lnTo>
                    <a:pt x="155028" y="1557642"/>
                  </a:lnTo>
                  <a:lnTo>
                    <a:pt x="132651" y="1505242"/>
                  </a:lnTo>
                  <a:lnTo>
                    <a:pt x="118592" y="1443316"/>
                  </a:lnTo>
                  <a:lnTo>
                    <a:pt x="118097" y="1417294"/>
                  </a:lnTo>
                  <a:lnTo>
                    <a:pt x="123431" y="1395222"/>
                  </a:lnTo>
                  <a:lnTo>
                    <a:pt x="151536" y="1363167"/>
                  </a:lnTo>
                  <a:lnTo>
                    <a:pt x="196761" y="1348740"/>
                  </a:lnTo>
                  <a:lnTo>
                    <a:pt x="221945" y="1347508"/>
                  </a:lnTo>
                  <a:lnTo>
                    <a:pt x="245084" y="1349387"/>
                  </a:lnTo>
                  <a:lnTo>
                    <a:pt x="264058" y="1353286"/>
                  </a:lnTo>
                  <a:lnTo>
                    <a:pt x="276758" y="1358150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37"/>
                  </a:lnTo>
                  <a:lnTo>
                    <a:pt x="401739" y="1401305"/>
                  </a:lnTo>
                  <a:lnTo>
                    <a:pt x="404215" y="1398143"/>
                  </a:lnTo>
                  <a:lnTo>
                    <a:pt x="403364" y="1391170"/>
                  </a:lnTo>
                  <a:lnTo>
                    <a:pt x="402526" y="1390510"/>
                  </a:lnTo>
                  <a:lnTo>
                    <a:pt x="400189" y="1388694"/>
                  </a:lnTo>
                  <a:lnTo>
                    <a:pt x="396709" y="1389126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31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62"/>
                  </a:lnTo>
                  <a:lnTo>
                    <a:pt x="355917" y="1373225"/>
                  </a:lnTo>
                  <a:lnTo>
                    <a:pt x="363969" y="1372108"/>
                  </a:lnTo>
                  <a:lnTo>
                    <a:pt x="379056" y="1368869"/>
                  </a:lnTo>
                  <a:lnTo>
                    <a:pt x="418490" y="1353426"/>
                  </a:lnTo>
                  <a:lnTo>
                    <a:pt x="435089" y="1339977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79"/>
                  </a:lnTo>
                  <a:lnTo>
                    <a:pt x="559409" y="1313078"/>
                  </a:lnTo>
                  <a:lnTo>
                    <a:pt x="594448" y="1337386"/>
                  </a:lnTo>
                  <a:lnTo>
                    <a:pt x="610781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799" y="1309179"/>
                  </a:lnTo>
                  <a:lnTo>
                    <a:pt x="563130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45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95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40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29"/>
                  </a:lnTo>
                  <a:lnTo>
                    <a:pt x="144983" y="1352283"/>
                  </a:lnTo>
                  <a:lnTo>
                    <a:pt x="115011" y="1383449"/>
                  </a:lnTo>
                  <a:lnTo>
                    <a:pt x="105981" y="1444866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76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95"/>
                  </a:lnTo>
                  <a:lnTo>
                    <a:pt x="216903" y="1714817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66"/>
                  </a:lnTo>
                  <a:lnTo>
                    <a:pt x="308597" y="1892566"/>
                  </a:lnTo>
                  <a:lnTo>
                    <a:pt x="327774" y="1895348"/>
                  </a:lnTo>
                  <a:lnTo>
                    <a:pt x="330974" y="1895246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20"/>
                  </a:lnTo>
                  <a:lnTo>
                    <a:pt x="345059" y="1804416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46"/>
                  </a:lnTo>
                  <a:lnTo>
                    <a:pt x="331431" y="1751050"/>
                  </a:lnTo>
                  <a:lnTo>
                    <a:pt x="330606" y="1745157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81"/>
                  </a:lnTo>
                  <a:lnTo>
                    <a:pt x="358178" y="1678724"/>
                  </a:lnTo>
                  <a:lnTo>
                    <a:pt x="396163" y="1669542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47"/>
                  </a:lnTo>
                  <a:lnTo>
                    <a:pt x="478713" y="1732965"/>
                  </a:lnTo>
                  <a:lnTo>
                    <a:pt x="479069" y="1735861"/>
                  </a:lnTo>
                  <a:lnTo>
                    <a:pt x="479704" y="1745157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17"/>
                  </a:lnTo>
                  <a:lnTo>
                    <a:pt x="581063" y="1670100"/>
                  </a:lnTo>
                  <a:lnTo>
                    <a:pt x="576199" y="1630426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54"/>
                  </a:lnTo>
                  <a:lnTo>
                    <a:pt x="599160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20725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2072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5181" y="4720730"/>
              <a:ext cx="172186" cy="6837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666471" y="4502581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4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1895475">
                  <a:moveTo>
                    <a:pt x="96672" y="226479"/>
                  </a:moveTo>
                  <a:lnTo>
                    <a:pt x="95808" y="219506"/>
                  </a:lnTo>
                  <a:lnTo>
                    <a:pt x="92646" y="217043"/>
                  </a:lnTo>
                  <a:lnTo>
                    <a:pt x="19786" y="225983"/>
                  </a:lnTo>
                  <a:lnTo>
                    <a:pt x="17310" y="229146"/>
                  </a:lnTo>
                  <a:lnTo>
                    <a:pt x="18173" y="236118"/>
                  </a:lnTo>
                  <a:lnTo>
                    <a:pt x="21336" y="238594"/>
                  </a:lnTo>
                  <a:lnTo>
                    <a:pt x="24815" y="238163"/>
                  </a:lnTo>
                  <a:lnTo>
                    <a:pt x="94195" y="229641"/>
                  </a:lnTo>
                  <a:lnTo>
                    <a:pt x="96672" y="226479"/>
                  </a:lnTo>
                  <a:close/>
                </a:path>
                <a:path w="737234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1895475">
                  <a:moveTo>
                    <a:pt x="302882" y="1514030"/>
                  </a:moveTo>
                  <a:lnTo>
                    <a:pt x="298551" y="1478699"/>
                  </a:lnTo>
                  <a:lnTo>
                    <a:pt x="295376" y="1476235"/>
                  </a:lnTo>
                  <a:lnTo>
                    <a:pt x="288417" y="1477086"/>
                  </a:lnTo>
                  <a:lnTo>
                    <a:pt x="285940" y="1480248"/>
                  </a:lnTo>
                  <a:lnTo>
                    <a:pt x="290283" y="1515579"/>
                  </a:lnTo>
                  <a:lnTo>
                    <a:pt x="293446" y="1518056"/>
                  </a:lnTo>
                  <a:lnTo>
                    <a:pt x="296926" y="1517624"/>
                  </a:lnTo>
                  <a:lnTo>
                    <a:pt x="300405" y="1517192"/>
                  </a:lnTo>
                  <a:lnTo>
                    <a:pt x="302882" y="1514030"/>
                  </a:lnTo>
                  <a:close/>
                </a:path>
                <a:path w="737234" h="1895475">
                  <a:moveTo>
                    <a:pt x="432295" y="1656524"/>
                  </a:moveTo>
                  <a:lnTo>
                    <a:pt x="420852" y="1655495"/>
                  </a:lnTo>
                  <a:lnTo>
                    <a:pt x="398462" y="1656524"/>
                  </a:lnTo>
                  <a:lnTo>
                    <a:pt x="432295" y="1656524"/>
                  </a:lnTo>
                  <a:close/>
                </a:path>
                <a:path w="737234" h="1895475">
                  <a:moveTo>
                    <a:pt x="463321" y="1494332"/>
                  </a:moveTo>
                  <a:lnTo>
                    <a:pt x="458990" y="1459001"/>
                  </a:lnTo>
                  <a:lnTo>
                    <a:pt x="455815" y="1456524"/>
                  </a:lnTo>
                  <a:lnTo>
                    <a:pt x="452335" y="1456956"/>
                  </a:lnTo>
                  <a:lnTo>
                    <a:pt x="448856" y="1457388"/>
                  </a:lnTo>
                  <a:lnTo>
                    <a:pt x="446379" y="1460550"/>
                  </a:lnTo>
                  <a:lnTo>
                    <a:pt x="450723" y="1495882"/>
                  </a:lnTo>
                  <a:lnTo>
                    <a:pt x="453885" y="1498346"/>
                  </a:lnTo>
                  <a:lnTo>
                    <a:pt x="460844" y="1497495"/>
                  </a:lnTo>
                  <a:lnTo>
                    <a:pt x="463321" y="1494332"/>
                  </a:lnTo>
                  <a:close/>
                </a:path>
                <a:path w="737234" h="1895475">
                  <a:moveTo>
                    <a:pt x="624725" y="1448612"/>
                  </a:moveTo>
                  <a:lnTo>
                    <a:pt x="623379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294" y="1509077"/>
                  </a:lnTo>
                  <a:lnTo>
                    <a:pt x="585800" y="1555965"/>
                  </a:lnTo>
                  <a:lnTo>
                    <a:pt x="571398" y="1587487"/>
                  </a:lnTo>
                  <a:lnTo>
                    <a:pt x="566953" y="1597964"/>
                  </a:lnTo>
                  <a:lnTo>
                    <a:pt x="564146" y="1608975"/>
                  </a:lnTo>
                  <a:lnTo>
                    <a:pt x="563016" y="1620354"/>
                  </a:lnTo>
                  <a:lnTo>
                    <a:pt x="563587" y="1631962"/>
                  </a:lnTo>
                  <a:lnTo>
                    <a:pt x="568464" y="1671637"/>
                  </a:lnTo>
                  <a:lnTo>
                    <a:pt x="570915" y="1721993"/>
                  </a:lnTo>
                  <a:lnTo>
                    <a:pt x="567423" y="1766023"/>
                  </a:lnTo>
                  <a:lnTo>
                    <a:pt x="555485" y="1824736"/>
                  </a:lnTo>
                  <a:lnTo>
                    <a:pt x="529818" y="1853196"/>
                  </a:lnTo>
                  <a:lnTo>
                    <a:pt x="507517" y="1861731"/>
                  </a:lnTo>
                  <a:lnTo>
                    <a:pt x="499922" y="1861261"/>
                  </a:lnTo>
                  <a:lnTo>
                    <a:pt x="495820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09" y="1788033"/>
                  </a:lnTo>
                  <a:lnTo>
                    <a:pt x="491934" y="1773796"/>
                  </a:lnTo>
                  <a:lnTo>
                    <a:pt x="492379" y="1762671"/>
                  </a:lnTo>
                  <a:lnTo>
                    <a:pt x="492506" y="1752650"/>
                  </a:lnTo>
                  <a:lnTo>
                    <a:pt x="492442" y="1745145"/>
                  </a:lnTo>
                  <a:lnTo>
                    <a:pt x="491680" y="1734299"/>
                  </a:lnTo>
                  <a:lnTo>
                    <a:pt x="491286" y="1731111"/>
                  </a:lnTo>
                  <a:lnTo>
                    <a:pt x="490715" y="1725701"/>
                  </a:lnTo>
                  <a:lnTo>
                    <a:pt x="479107" y="1681073"/>
                  </a:lnTo>
                  <a:lnTo>
                    <a:pt x="466864" y="1668157"/>
                  </a:lnTo>
                  <a:lnTo>
                    <a:pt x="455841" y="1661731"/>
                  </a:lnTo>
                  <a:lnTo>
                    <a:pt x="440029" y="1657223"/>
                  </a:lnTo>
                  <a:lnTo>
                    <a:pt x="432435" y="1656537"/>
                  </a:lnTo>
                  <a:lnTo>
                    <a:pt x="398462" y="1656537"/>
                  </a:lnTo>
                  <a:lnTo>
                    <a:pt x="398195" y="1656537"/>
                  </a:lnTo>
                  <a:lnTo>
                    <a:pt x="397776" y="1656537"/>
                  </a:lnTo>
                  <a:lnTo>
                    <a:pt x="391680" y="1657273"/>
                  </a:lnTo>
                  <a:lnTo>
                    <a:pt x="391058" y="1657413"/>
                  </a:lnTo>
                  <a:lnTo>
                    <a:pt x="368833" y="1661883"/>
                  </a:lnTo>
                  <a:lnTo>
                    <a:pt x="325970" y="1686534"/>
                  </a:lnTo>
                  <a:lnTo>
                    <a:pt x="315772" y="1716049"/>
                  </a:lnTo>
                  <a:lnTo>
                    <a:pt x="316153" y="1731645"/>
                  </a:lnTo>
                  <a:lnTo>
                    <a:pt x="318046" y="1747088"/>
                  </a:lnTo>
                  <a:lnTo>
                    <a:pt x="318833" y="1752650"/>
                  </a:lnTo>
                  <a:lnTo>
                    <a:pt x="319176" y="1755482"/>
                  </a:lnTo>
                  <a:lnTo>
                    <a:pt x="321271" y="1767332"/>
                  </a:lnTo>
                  <a:lnTo>
                    <a:pt x="324548" y="1780400"/>
                  </a:lnTo>
                  <a:lnTo>
                    <a:pt x="328574" y="1794192"/>
                  </a:lnTo>
                  <a:lnTo>
                    <a:pt x="332943" y="1808226"/>
                  </a:lnTo>
                  <a:lnTo>
                    <a:pt x="339204" y="1828546"/>
                  </a:lnTo>
                  <a:lnTo>
                    <a:pt x="344462" y="1848485"/>
                  </a:lnTo>
                  <a:lnTo>
                    <a:pt x="346976" y="1865287"/>
                  </a:lnTo>
                  <a:lnTo>
                    <a:pt x="344982" y="1876183"/>
                  </a:lnTo>
                  <a:lnTo>
                    <a:pt x="341871" y="1880666"/>
                  </a:lnTo>
                  <a:lnTo>
                    <a:pt x="334606" y="1882965"/>
                  </a:lnTo>
                  <a:lnTo>
                    <a:pt x="325043" y="1882470"/>
                  </a:lnTo>
                  <a:lnTo>
                    <a:pt x="286473" y="1867395"/>
                  </a:lnTo>
                  <a:lnTo>
                    <a:pt x="253352" y="1804543"/>
                  </a:lnTo>
                  <a:lnTo>
                    <a:pt x="239331" y="1762671"/>
                  </a:lnTo>
                  <a:lnTo>
                    <a:pt x="229514" y="1713255"/>
                  </a:lnTo>
                  <a:lnTo>
                    <a:pt x="225145" y="1677733"/>
                  </a:lnTo>
                  <a:lnTo>
                    <a:pt x="222529" y="1664550"/>
                  </a:lnTo>
                  <a:lnTo>
                    <a:pt x="218033" y="1651965"/>
                  </a:lnTo>
                  <a:lnTo>
                    <a:pt x="211709" y="1640154"/>
                  </a:lnTo>
                  <a:lnTo>
                    <a:pt x="203657" y="1629283"/>
                  </a:lnTo>
                  <a:lnTo>
                    <a:pt x="180454" y="1599374"/>
                  </a:lnTo>
                  <a:lnTo>
                    <a:pt x="155028" y="1557629"/>
                  </a:lnTo>
                  <a:lnTo>
                    <a:pt x="132651" y="1505229"/>
                  </a:lnTo>
                  <a:lnTo>
                    <a:pt x="118592" y="1443304"/>
                  </a:lnTo>
                  <a:lnTo>
                    <a:pt x="118097" y="1417294"/>
                  </a:lnTo>
                  <a:lnTo>
                    <a:pt x="123431" y="1395209"/>
                  </a:lnTo>
                  <a:lnTo>
                    <a:pt x="151536" y="1363154"/>
                  </a:lnTo>
                  <a:lnTo>
                    <a:pt x="196761" y="1348727"/>
                  </a:lnTo>
                  <a:lnTo>
                    <a:pt x="221945" y="1347508"/>
                  </a:lnTo>
                  <a:lnTo>
                    <a:pt x="245084" y="1349375"/>
                  </a:lnTo>
                  <a:lnTo>
                    <a:pt x="264058" y="1353286"/>
                  </a:lnTo>
                  <a:lnTo>
                    <a:pt x="276758" y="1358138"/>
                  </a:lnTo>
                  <a:lnTo>
                    <a:pt x="290068" y="1379601"/>
                  </a:lnTo>
                  <a:lnTo>
                    <a:pt x="316928" y="1394866"/>
                  </a:lnTo>
                  <a:lnTo>
                    <a:pt x="354076" y="1402664"/>
                  </a:lnTo>
                  <a:lnTo>
                    <a:pt x="398259" y="1401724"/>
                  </a:lnTo>
                  <a:lnTo>
                    <a:pt x="401739" y="1401292"/>
                  </a:lnTo>
                  <a:lnTo>
                    <a:pt x="404215" y="1398130"/>
                  </a:lnTo>
                  <a:lnTo>
                    <a:pt x="403364" y="1391158"/>
                  </a:lnTo>
                  <a:lnTo>
                    <a:pt x="402526" y="1390510"/>
                  </a:lnTo>
                  <a:lnTo>
                    <a:pt x="400189" y="1388681"/>
                  </a:lnTo>
                  <a:lnTo>
                    <a:pt x="396709" y="1389113"/>
                  </a:lnTo>
                  <a:lnTo>
                    <a:pt x="364274" y="1390510"/>
                  </a:lnTo>
                  <a:lnTo>
                    <a:pt x="335254" y="1386878"/>
                  </a:lnTo>
                  <a:lnTo>
                    <a:pt x="311645" y="1378889"/>
                  </a:lnTo>
                  <a:lnTo>
                    <a:pt x="295427" y="1367218"/>
                  </a:lnTo>
                  <a:lnTo>
                    <a:pt x="312229" y="1371371"/>
                  </a:lnTo>
                  <a:lnTo>
                    <a:pt x="328968" y="1373263"/>
                  </a:lnTo>
                  <a:lnTo>
                    <a:pt x="343941" y="1373619"/>
                  </a:lnTo>
                  <a:lnTo>
                    <a:pt x="355447" y="1373149"/>
                  </a:lnTo>
                  <a:lnTo>
                    <a:pt x="355917" y="1373212"/>
                  </a:lnTo>
                  <a:lnTo>
                    <a:pt x="363969" y="1372095"/>
                  </a:lnTo>
                  <a:lnTo>
                    <a:pt x="379056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089" y="1339964"/>
                  </a:lnTo>
                  <a:lnTo>
                    <a:pt x="452551" y="1328127"/>
                  </a:lnTo>
                  <a:lnTo>
                    <a:pt x="483412" y="1316024"/>
                  </a:lnTo>
                  <a:lnTo>
                    <a:pt x="521195" y="1309179"/>
                  </a:lnTo>
                  <a:lnTo>
                    <a:pt x="559409" y="1313065"/>
                  </a:lnTo>
                  <a:lnTo>
                    <a:pt x="594448" y="1337386"/>
                  </a:lnTo>
                  <a:lnTo>
                    <a:pt x="610781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99770" y="1323911"/>
                  </a:lnTo>
                  <a:lnTo>
                    <a:pt x="581799" y="1309179"/>
                  </a:lnTo>
                  <a:lnTo>
                    <a:pt x="563130" y="1300924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44" y="1317332"/>
                  </a:lnTo>
                  <a:lnTo>
                    <a:pt x="425513" y="1331633"/>
                  </a:lnTo>
                  <a:lnTo>
                    <a:pt x="409308" y="1344091"/>
                  </a:lnTo>
                  <a:lnTo>
                    <a:pt x="389420" y="1352600"/>
                  </a:lnTo>
                  <a:lnTo>
                    <a:pt x="370649" y="1357782"/>
                  </a:lnTo>
                  <a:lnTo>
                    <a:pt x="358140" y="1360182"/>
                  </a:lnTo>
                  <a:lnTo>
                    <a:pt x="345338" y="1360893"/>
                  </a:lnTo>
                  <a:lnTo>
                    <a:pt x="325996" y="1360385"/>
                  </a:lnTo>
                  <a:lnTo>
                    <a:pt x="304685" y="1356931"/>
                  </a:lnTo>
                  <a:lnTo>
                    <a:pt x="285889" y="1348727"/>
                  </a:lnTo>
                  <a:lnTo>
                    <a:pt x="282740" y="1347508"/>
                  </a:lnTo>
                  <a:lnTo>
                    <a:pt x="262864" y="1339786"/>
                  </a:lnTo>
                  <a:lnTo>
                    <a:pt x="226529" y="1334833"/>
                  </a:lnTo>
                  <a:lnTo>
                    <a:pt x="184670" y="1337716"/>
                  </a:lnTo>
                  <a:lnTo>
                    <a:pt x="144983" y="1352270"/>
                  </a:lnTo>
                  <a:lnTo>
                    <a:pt x="115011" y="1383436"/>
                  </a:lnTo>
                  <a:lnTo>
                    <a:pt x="105981" y="1444853"/>
                  </a:lnTo>
                  <a:lnTo>
                    <a:pt x="120548" y="1509077"/>
                  </a:lnTo>
                  <a:lnTo>
                    <a:pt x="143713" y="1563382"/>
                  </a:lnTo>
                  <a:lnTo>
                    <a:pt x="170027" y="1606600"/>
                  </a:lnTo>
                  <a:lnTo>
                    <a:pt x="194030" y="1637563"/>
                  </a:lnTo>
                  <a:lnTo>
                    <a:pt x="200964" y="1646936"/>
                  </a:lnTo>
                  <a:lnTo>
                    <a:pt x="206413" y="1657108"/>
                  </a:lnTo>
                  <a:lnTo>
                    <a:pt x="210299" y="1667941"/>
                  </a:lnTo>
                  <a:lnTo>
                    <a:pt x="212547" y="1679282"/>
                  </a:lnTo>
                  <a:lnTo>
                    <a:pt x="216903" y="1714804"/>
                  </a:lnTo>
                  <a:lnTo>
                    <a:pt x="225717" y="1760994"/>
                  </a:lnTo>
                  <a:lnTo>
                    <a:pt x="238658" y="1801698"/>
                  </a:lnTo>
                  <a:lnTo>
                    <a:pt x="267982" y="1864753"/>
                  </a:lnTo>
                  <a:lnTo>
                    <a:pt x="308597" y="1892566"/>
                  </a:lnTo>
                  <a:lnTo>
                    <a:pt x="327774" y="1895335"/>
                  </a:lnTo>
                  <a:lnTo>
                    <a:pt x="330974" y="1895233"/>
                  </a:lnTo>
                  <a:lnTo>
                    <a:pt x="359549" y="1869808"/>
                  </a:lnTo>
                  <a:lnTo>
                    <a:pt x="358076" y="1851444"/>
                  </a:lnTo>
                  <a:lnTo>
                    <a:pt x="352691" y="1829308"/>
                  </a:lnTo>
                  <a:lnTo>
                    <a:pt x="345059" y="1804403"/>
                  </a:lnTo>
                  <a:lnTo>
                    <a:pt x="340817" y="1790788"/>
                  </a:lnTo>
                  <a:lnTo>
                    <a:pt x="336918" y="1777479"/>
                  </a:lnTo>
                  <a:lnTo>
                    <a:pt x="333768" y="1765020"/>
                  </a:lnTo>
                  <a:lnTo>
                    <a:pt x="331787" y="1753933"/>
                  </a:lnTo>
                  <a:lnTo>
                    <a:pt x="331431" y="1751037"/>
                  </a:lnTo>
                  <a:lnTo>
                    <a:pt x="330606" y="1745145"/>
                  </a:lnTo>
                  <a:lnTo>
                    <a:pt x="328841" y="1731111"/>
                  </a:lnTo>
                  <a:lnTo>
                    <a:pt x="328345" y="1717751"/>
                  </a:lnTo>
                  <a:lnTo>
                    <a:pt x="330339" y="1705368"/>
                  </a:lnTo>
                  <a:lnTo>
                    <a:pt x="358178" y="1678724"/>
                  </a:lnTo>
                  <a:lnTo>
                    <a:pt x="396163" y="1669529"/>
                  </a:lnTo>
                  <a:lnTo>
                    <a:pt x="417512" y="1668157"/>
                  </a:lnTo>
                  <a:lnTo>
                    <a:pt x="435267" y="1669262"/>
                  </a:lnTo>
                  <a:lnTo>
                    <a:pt x="468718" y="1688388"/>
                  </a:lnTo>
                  <a:lnTo>
                    <a:pt x="478091" y="1727034"/>
                  </a:lnTo>
                  <a:lnTo>
                    <a:pt x="478713" y="1732953"/>
                  </a:lnTo>
                  <a:lnTo>
                    <a:pt x="479069" y="1735848"/>
                  </a:lnTo>
                  <a:lnTo>
                    <a:pt x="479704" y="1745145"/>
                  </a:lnTo>
                  <a:lnTo>
                    <a:pt x="479793" y="1759699"/>
                  </a:lnTo>
                  <a:lnTo>
                    <a:pt x="479209" y="1774139"/>
                  </a:lnTo>
                  <a:lnTo>
                    <a:pt x="478243" y="1790788"/>
                  </a:lnTo>
                  <a:lnTo>
                    <a:pt x="477024" y="1814042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40" y="1873199"/>
                  </a:lnTo>
                  <a:lnTo>
                    <a:pt x="520395" y="1871091"/>
                  </a:lnTo>
                  <a:lnTo>
                    <a:pt x="535089" y="1864753"/>
                  </a:lnTo>
                  <a:lnTo>
                    <a:pt x="539445" y="1861731"/>
                  </a:lnTo>
                  <a:lnTo>
                    <a:pt x="549249" y="1854936"/>
                  </a:lnTo>
                  <a:lnTo>
                    <a:pt x="575005" y="1796999"/>
                  </a:lnTo>
                  <a:lnTo>
                    <a:pt x="583666" y="1717751"/>
                  </a:lnTo>
                  <a:lnTo>
                    <a:pt x="583577" y="1714804"/>
                  </a:lnTo>
                  <a:lnTo>
                    <a:pt x="581063" y="1670088"/>
                  </a:lnTo>
                  <a:lnTo>
                    <a:pt x="576199" y="1630413"/>
                  </a:lnTo>
                  <a:lnTo>
                    <a:pt x="575716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63" y="1593342"/>
                  </a:lnTo>
                  <a:lnTo>
                    <a:pt x="599160" y="1557032"/>
                  </a:lnTo>
                  <a:lnTo>
                    <a:pt x="614908" y="1507985"/>
                  </a:lnTo>
                  <a:lnTo>
                    <a:pt x="624725" y="1448612"/>
                  </a:lnTo>
                  <a:close/>
                </a:path>
                <a:path w="737234" h="1895475">
                  <a:moveTo>
                    <a:pt x="698995" y="283972"/>
                  </a:moveTo>
                  <a:lnTo>
                    <a:pt x="697801" y="280136"/>
                  </a:lnTo>
                  <a:lnTo>
                    <a:pt x="631482" y="245389"/>
                  </a:lnTo>
                  <a:lnTo>
                    <a:pt x="628383" y="243763"/>
                  </a:lnTo>
                  <a:lnTo>
                    <a:pt x="624535" y="244944"/>
                  </a:lnTo>
                  <a:lnTo>
                    <a:pt x="621284" y="251167"/>
                  </a:lnTo>
                  <a:lnTo>
                    <a:pt x="622477" y="255016"/>
                  </a:lnTo>
                  <a:lnTo>
                    <a:pt x="689991" y="290385"/>
                  </a:lnTo>
                  <a:lnTo>
                    <a:pt x="691273" y="290588"/>
                  </a:lnTo>
                  <a:lnTo>
                    <a:pt x="694512" y="290195"/>
                  </a:lnTo>
                  <a:lnTo>
                    <a:pt x="696366" y="289001"/>
                  </a:lnTo>
                  <a:lnTo>
                    <a:pt x="698995" y="283972"/>
                  </a:lnTo>
                  <a:close/>
                </a:path>
                <a:path w="737234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1895475">
                  <a:moveTo>
                    <a:pt x="736676" y="147904"/>
                  </a:moveTo>
                  <a:lnTo>
                    <a:pt x="735812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5181" y="6057862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666471" y="450468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4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4" h="5753735">
                  <a:moveTo>
                    <a:pt x="96672" y="5615724"/>
                  </a:moveTo>
                  <a:lnTo>
                    <a:pt x="95808" y="5608752"/>
                  </a:lnTo>
                  <a:lnTo>
                    <a:pt x="92646" y="5606288"/>
                  </a:lnTo>
                  <a:lnTo>
                    <a:pt x="19786" y="5615229"/>
                  </a:lnTo>
                  <a:lnTo>
                    <a:pt x="17310" y="5618391"/>
                  </a:lnTo>
                  <a:lnTo>
                    <a:pt x="18173" y="5625363"/>
                  </a:lnTo>
                  <a:lnTo>
                    <a:pt x="21336" y="5627840"/>
                  </a:lnTo>
                  <a:lnTo>
                    <a:pt x="24815" y="5627408"/>
                  </a:lnTo>
                  <a:lnTo>
                    <a:pt x="94195" y="5618886"/>
                  </a:lnTo>
                  <a:lnTo>
                    <a:pt x="96672" y="5615724"/>
                  </a:lnTo>
                  <a:close/>
                </a:path>
                <a:path w="737234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71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76" y="5701665"/>
                  </a:lnTo>
                  <a:lnTo>
                    <a:pt x="155117" y="5697652"/>
                  </a:lnTo>
                  <a:close/>
                </a:path>
                <a:path w="737234" h="5753735">
                  <a:moveTo>
                    <a:pt x="302882" y="217627"/>
                  </a:moveTo>
                  <a:lnTo>
                    <a:pt x="298551" y="182295"/>
                  </a:lnTo>
                  <a:lnTo>
                    <a:pt x="295376" y="179832"/>
                  </a:lnTo>
                  <a:lnTo>
                    <a:pt x="288417" y="180682"/>
                  </a:lnTo>
                  <a:lnTo>
                    <a:pt x="285940" y="183845"/>
                  </a:lnTo>
                  <a:lnTo>
                    <a:pt x="290283" y="219176"/>
                  </a:lnTo>
                  <a:lnTo>
                    <a:pt x="293446" y="221653"/>
                  </a:lnTo>
                  <a:lnTo>
                    <a:pt x="296926" y="221221"/>
                  </a:lnTo>
                  <a:lnTo>
                    <a:pt x="300405" y="220789"/>
                  </a:lnTo>
                  <a:lnTo>
                    <a:pt x="302882" y="217627"/>
                  </a:lnTo>
                  <a:close/>
                </a:path>
                <a:path w="737234" h="5753735">
                  <a:moveTo>
                    <a:pt x="432295" y="360121"/>
                  </a:moveTo>
                  <a:lnTo>
                    <a:pt x="420852" y="359092"/>
                  </a:lnTo>
                  <a:lnTo>
                    <a:pt x="398462" y="360121"/>
                  </a:lnTo>
                  <a:lnTo>
                    <a:pt x="432295" y="360121"/>
                  </a:lnTo>
                  <a:close/>
                </a:path>
                <a:path w="737234" h="5753735">
                  <a:moveTo>
                    <a:pt x="463321" y="197929"/>
                  </a:moveTo>
                  <a:lnTo>
                    <a:pt x="458990" y="162598"/>
                  </a:lnTo>
                  <a:lnTo>
                    <a:pt x="455815" y="160121"/>
                  </a:lnTo>
                  <a:lnTo>
                    <a:pt x="452335" y="160553"/>
                  </a:lnTo>
                  <a:lnTo>
                    <a:pt x="448856" y="160985"/>
                  </a:lnTo>
                  <a:lnTo>
                    <a:pt x="446379" y="164147"/>
                  </a:lnTo>
                  <a:lnTo>
                    <a:pt x="450723" y="199478"/>
                  </a:lnTo>
                  <a:lnTo>
                    <a:pt x="453885" y="201955"/>
                  </a:lnTo>
                  <a:lnTo>
                    <a:pt x="460844" y="201091"/>
                  </a:lnTo>
                  <a:lnTo>
                    <a:pt x="463321" y="197929"/>
                  </a:lnTo>
                  <a:close/>
                </a:path>
                <a:path w="737234" h="5753735">
                  <a:moveTo>
                    <a:pt x="624725" y="152209"/>
                  </a:moveTo>
                  <a:lnTo>
                    <a:pt x="623379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809"/>
                  </a:lnTo>
                  <a:lnTo>
                    <a:pt x="601294" y="212674"/>
                  </a:lnTo>
                  <a:lnTo>
                    <a:pt x="585800" y="259562"/>
                  </a:lnTo>
                  <a:lnTo>
                    <a:pt x="571398" y="291084"/>
                  </a:lnTo>
                  <a:lnTo>
                    <a:pt x="566953" y="301561"/>
                  </a:lnTo>
                  <a:lnTo>
                    <a:pt x="564146" y="312559"/>
                  </a:lnTo>
                  <a:lnTo>
                    <a:pt x="563016" y="323951"/>
                  </a:lnTo>
                  <a:lnTo>
                    <a:pt x="563587" y="335559"/>
                  </a:lnTo>
                  <a:lnTo>
                    <a:pt x="568464" y="375234"/>
                  </a:lnTo>
                  <a:lnTo>
                    <a:pt x="570915" y="425589"/>
                  </a:lnTo>
                  <a:lnTo>
                    <a:pt x="567423" y="469607"/>
                  </a:lnTo>
                  <a:lnTo>
                    <a:pt x="555485" y="528332"/>
                  </a:lnTo>
                  <a:lnTo>
                    <a:pt x="529818" y="556780"/>
                  </a:lnTo>
                  <a:lnTo>
                    <a:pt x="507517" y="565327"/>
                  </a:lnTo>
                  <a:lnTo>
                    <a:pt x="499922" y="564857"/>
                  </a:lnTo>
                  <a:lnTo>
                    <a:pt x="495820" y="561251"/>
                  </a:lnTo>
                  <a:lnTo>
                    <a:pt x="491261" y="551167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09" y="491629"/>
                  </a:lnTo>
                  <a:lnTo>
                    <a:pt x="491934" y="477393"/>
                  </a:lnTo>
                  <a:lnTo>
                    <a:pt x="492379" y="466267"/>
                  </a:lnTo>
                  <a:lnTo>
                    <a:pt x="492506" y="456247"/>
                  </a:lnTo>
                  <a:lnTo>
                    <a:pt x="492442" y="448741"/>
                  </a:lnTo>
                  <a:lnTo>
                    <a:pt x="491680" y="437896"/>
                  </a:lnTo>
                  <a:lnTo>
                    <a:pt x="491286" y="434695"/>
                  </a:lnTo>
                  <a:lnTo>
                    <a:pt x="490715" y="429298"/>
                  </a:lnTo>
                  <a:lnTo>
                    <a:pt x="479107" y="384670"/>
                  </a:lnTo>
                  <a:lnTo>
                    <a:pt x="440029" y="360819"/>
                  </a:lnTo>
                  <a:lnTo>
                    <a:pt x="432435" y="360133"/>
                  </a:lnTo>
                  <a:lnTo>
                    <a:pt x="398462" y="360133"/>
                  </a:lnTo>
                  <a:lnTo>
                    <a:pt x="398195" y="360133"/>
                  </a:lnTo>
                  <a:lnTo>
                    <a:pt x="397776" y="360133"/>
                  </a:lnTo>
                  <a:lnTo>
                    <a:pt x="391680" y="360857"/>
                  </a:lnTo>
                  <a:lnTo>
                    <a:pt x="391058" y="361010"/>
                  </a:lnTo>
                  <a:lnTo>
                    <a:pt x="368833" y="365480"/>
                  </a:lnTo>
                  <a:lnTo>
                    <a:pt x="325970" y="390131"/>
                  </a:lnTo>
                  <a:lnTo>
                    <a:pt x="315772" y="419633"/>
                  </a:lnTo>
                  <a:lnTo>
                    <a:pt x="316153" y="435241"/>
                  </a:lnTo>
                  <a:lnTo>
                    <a:pt x="318046" y="450672"/>
                  </a:lnTo>
                  <a:lnTo>
                    <a:pt x="318833" y="456247"/>
                  </a:lnTo>
                  <a:lnTo>
                    <a:pt x="319176" y="459079"/>
                  </a:lnTo>
                  <a:lnTo>
                    <a:pt x="321271" y="470928"/>
                  </a:lnTo>
                  <a:lnTo>
                    <a:pt x="324548" y="483984"/>
                  </a:lnTo>
                  <a:lnTo>
                    <a:pt x="328574" y="497789"/>
                  </a:lnTo>
                  <a:lnTo>
                    <a:pt x="332943" y="511822"/>
                  </a:lnTo>
                  <a:lnTo>
                    <a:pt x="339204" y="532130"/>
                  </a:lnTo>
                  <a:lnTo>
                    <a:pt x="344462" y="552069"/>
                  </a:lnTo>
                  <a:lnTo>
                    <a:pt x="346976" y="568883"/>
                  </a:lnTo>
                  <a:lnTo>
                    <a:pt x="344982" y="579780"/>
                  </a:lnTo>
                  <a:lnTo>
                    <a:pt x="341871" y="584263"/>
                  </a:lnTo>
                  <a:lnTo>
                    <a:pt x="334606" y="586562"/>
                  </a:lnTo>
                  <a:lnTo>
                    <a:pt x="325043" y="586066"/>
                  </a:lnTo>
                  <a:lnTo>
                    <a:pt x="286473" y="570979"/>
                  </a:lnTo>
                  <a:lnTo>
                    <a:pt x="253352" y="508139"/>
                  </a:lnTo>
                  <a:lnTo>
                    <a:pt x="239331" y="466267"/>
                  </a:lnTo>
                  <a:lnTo>
                    <a:pt x="229514" y="416852"/>
                  </a:lnTo>
                  <a:lnTo>
                    <a:pt x="225145" y="381330"/>
                  </a:lnTo>
                  <a:lnTo>
                    <a:pt x="222529" y="368147"/>
                  </a:lnTo>
                  <a:lnTo>
                    <a:pt x="218033" y="355561"/>
                  </a:lnTo>
                  <a:lnTo>
                    <a:pt x="211709" y="343750"/>
                  </a:lnTo>
                  <a:lnTo>
                    <a:pt x="203657" y="332879"/>
                  </a:lnTo>
                  <a:lnTo>
                    <a:pt x="180454" y="302958"/>
                  </a:lnTo>
                  <a:lnTo>
                    <a:pt x="155028" y="261226"/>
                  </a:lnTo>
                  <a:lnTo>
                    <a:pt x="132651" y="208826"/>
                  </a:lnTo>
                  <a:lnTo>
                    <a:pt x="118592" y="146900"/>
                  </a:lnTo>
                  <a:lnTo>
                    <a:pt x="118097" y="120878"/>
                  </a:lnTo>
                  <a:lnTo>
                    <a:pt x="123431" y="98806"/>
                  </a:lnTo>
                  <a:lnTo>
                    <a:pt x="151536" y="66751"/>
                  </a:lnTo>
                  <a:lnTo>
                    <a:pt x="196761" y="52324"/>
                  </a:lnTo>
                  <a:lnTo>
                    <a:pt x="221945" y="51104"/>
                  </a:lnTo>
                  <a:lnTo>
                    <a:pt x="245084" y="52971"/>
                  </a:lnTo>
                  <a:lnTo>
                    <a:pt x="264058" y="56870"/>
                  </a:lnTo>
                  <a:lnTo>
                    <a:pt x="276758" y="61734"/>
                  </a:lnTo>
                  <a:lnTo>
                    <a:pt x="290068" y="83185"/>
                  </a:lnTo>
                  <a:lnTo>
                    <a:pt x="316928" y="98450"/>
                  </a:lnTo>
                  <a:lnTo>
                    <a:pt x="354076" y="106260"/>
                  </a:lnTo>
                  <a:lnTo>
                    <a:pt x="398259" y="105321"/>
                  </a:lnTo>
                  <a:lnTo>
                    <a:pt x="401739" y="104889"/>
                  </a:lnTo>
                  <a:lnTo>
                    <a:pt x="404215" y="101727"/>
                  </a:lnTo>
                  <a:lnTo>
                    <a:pt x="403364" y="94754"/>
                  </a:lnTo>
                  <a:lnTo>
                    <a:pt x="402526" y="94094"/>
                  </a:lnTo>
                  <a:lnTo>
                    <a:pt x="400189" y="92278"/>
                  </a:lnTo>
                  <a:lnTo>
                    <a:pt x="396709" y="92710"/>
                  </a:lnTo>
                  <a:lnTo>
                    <a:pt x="364274" y="94094"/>
                  </a:lnTo>
                  <a:lnTo>
                    <a:pt x="335254" y="90462"/>
                  </a:lnTo>
                  <a:lnTo>
                    <a:pt x="311645" y="82486"/>
                  </a:lnTo>
                  <a:lnTo>
                    <a:pt x="295427" y="70815"/>
                  </a:lnTo>
                  <a:lnTo>
                    <a:pt x="312229" y="74955"/>
                  </a:lnTo>
                  <a:lnTo>
                    <a:pt x="328968" y="76847"/>
                  </a:lnTo>
                  <a:lnTo>
                    <a:pt x="343941" y="77216"/>
                  </a:lnTo>
                  <a:lnTo>
                    <a:pt x="355447" y="76746"/>
                  </a:lnTo>
                  <a:lnTo>
                    <a:pt x="355917" y="76809"/>
                  </a:lnTo>
                  <a:lnTo>
                    <a:pt x="363969" y="75692"/>
                  </a:lnTo>
                  <a:lnTo>
                    <a:pt x="379056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089" y="43561"/>
                  </a:lnTo>
                  <a:lnTo>
                    <a:pt x="452551" y="31711"/>
                  </a:lnTo>
                  <a:lnTo>
                    <a:pt x="483412" y="19621"/>
                  </a:lnTo>
                  <a:lnTo>
                    <a:pt x="521195" y="12763"/>
                  </a:lnTo>
                  <a:lnTo>
                    <a:pt x="559409" y="16662"/>
                  </a:lnTo>
                  <a:lnTo>
                    <a:pt x="594448" y="40970"/>
                  </a:lnTo>
                  <a:lnTo>
                    <a:pt x="610781" y="86474"/>
                  </a:lnTo>
                  <a:lnTo>
                    <a:pt x="611708" y="153809"/>
                  </a:lnTo>
                  <a:lnTo>
                    <a:pt x="611708" y="46405"/>
                  </a:lnTo>
                  <a:lnTo>
                    <a:pt x="581799" y="12763"/>
                  </a:lnTo>
                  <a:lnTo>
                    <a:pt x="521119" y="0"/>
                  </a:lnTo>
                  <a:lnTo>
                    <a:pt x="479806" y="7327"/>
                  </a:lnTo>
                  <a:lnTo>
                    <a:pt x="445744" y="20916"/>
                  </a:lnTo>
                  <a:lnTo>
                    <a:pt x="425513" y="35229"/>
                  </a:lnTo>
                  <a:lnTo>
                    <a:pt x="409308" y="47688"/>
                  </a:lnTo>
                  <a:lnTo>
                    <a:pt x="389420" y="56197"/>
                  </a:lnTo>
                  <a:lnTo>
                    <a:pt x="370649" y="61379"/>
                  </a:lnTo>
                  <a:lnTo>
                    <a:pt x="358140" y="63779"/>
                  </a:lnTo>
                  <a:lnTo>
                    <a:pt x="345338" y="64477"/>
                  </a:lnTo>
                  <a:lnTo>
                    <a:pt x="325996" y="63982"/>
                  </a:lnTo>
                  <a:lnTo>
                    <a:pt x="304685" y="60528"/>
                  </a:lnTo>
                  <a:lnTo>
                    <a:pt x="285889" y="52324"/>
                  </a:lnTo>
                  <a:lnTo>
                    <a:pt x="282740" y="51104"/>
                  </a:lnTo>
                  <a:lnTo>
                    <a:pt x="262864" y="43370"/>
                  </a:lnTo>
                  <a:lnTo>
                    <a:pt x="226529" y="38417"/>
                  </a:lnTo>
                  <a:lnTo>
                    <a:pt x="184670" y="41313"/>
                  </a:lnTo>
                  <a:lnTo>
                    <a:pt x="144983" y="55867"/>
                  </a:lnTo>
                  <a:lnTo>
                    <a:pt x="115011" y="87033"/>
                  </a:lnTo>
                  <a:lnTo>
                    <a:pt x="105981" y="148450"/>
                  </a:lnTo>
                  <a:lnTo>
                    <a:pt x="120548" y="212674"/>
                  </a:lnTo>
                  <a:lnTo>
                    <a:pt x="143713" y="266979"/>
                  </a:lnTo>
                  <a:lnTo>
                    <a:pt x="170027" y="310197"/>
                  </a:lnTo>
                  <a:lnTo>
                    <a:pt x="194030" y="341160"/>
                  </a:lnTo>
                  <a:lnTo>
                    <a:pt x="200964" y="350532"/>
                  </a:lnTo>
                  <a:lnTo>
                    <a:pt x="206413" y="360705"/>
                  </a:lnTo>
                  <a:lnTo>
                    <a:pt x="210299" y="371538"/>
                  </a:lnTo>
                  <a:lnTo>
                    <a:pt x="212547" y="382879"/>
                  </a:lnTo>
                  <a:lnTo>
                    <a:pt x="216903" y="418401"/>
                  </a:lnTo>
                  <a:lnTo>
                    <a:pt x="225717" y="464591"/>
                  </a:lnTo>
                  <a:lnTo>
                    <a:pt x="238658" y="505294"/>
                  </a:lnTo>
                  <a:lnTo>
                    <a:pt x="267982" y="568350"/>
                  </a:lnTo>
                  <a:lnTo>
                    <a:pt x="308597" y="596150"/>
                  </a:lnTo>
                  <a:lnTo>
                    <a:pt x="327774" y="598932"/>
                  </a:lnTo>
                  <a:lnTo>
                    <a:pt x="330974" y="598830"/>
                  </a:lnTo>
                  <a:lnTo>
                    <a:pt x="359549" y="573392"/>
                  </a:lnTo>
                  <a:lnTo>
                    <a:pt x="358076" y="555040"/>
                  </a:lnTo>
                  <a:lnTo>
                    <a:pt x="352691" y="532904"/>
                  </a:lnTo>
                  <a:lnTo>
                    <a:pt x="345059" y="508000"/>
                  </a:lnTo>
                  <a:lnTo>
                    <a:pt x="340817" y="494385"/>
                  </a:lnTo>
                  <a:lnTo>
                    <a:pt x="336918" y="481076"/>
                  </a:lnTo>
                  <a:lnTo>
                    <a:pt x="333768" y="468617"/>
                  </a:lnTo>
                  <a:lnTo>
                    <a:pt x="331787" y="457530"/>
                  </a:lnTo>
                  <a:lnTo>
                    <a:pt x="331431" y="454634"/>
                  </a:lnTo>
                  <a:lnTo>
                    <a:pt x="330606" y="448741"/>
                  </a:lnTo>
                  <a:lnTo>
                    <a:pt x="328841" y="434695"/>
                  </a:lnTo>
                  <a:lnTo>
                    <a:pt x="328345" y="421347"/>
                  </a:lnTo>
                  <a:lnTo>
                    <a:pt x="330339" y="408965"/>
                  </a:lnTo>
                  <a:lnTo>
                    <a:pt x="358178" y="382320"/>
                  </a:lnTo>
                  <a:lnTo>
                    <a:pt x="396163" y="373126"/>
                  </a:lnTo>
                  <a:lnTo>
                    <a:pt x="417512" y="371741"/>
                  </a:lnTo>
                  <a:lnTo>
                    <a:pt x="435267" y="372846"/>
                  </a:lnTo>
                  <a:lnTo>
                    <a:pt x="468718" y="391985"/>
                  </a:lnTo>
                  <a:lnTo>
                    <a:pt x="478091" y="430631"/>
                  </a:lnTo>
                  <a:lnTo>
                    <a:pt x="478713" y="436549"/>
                  </a:lnTo>
                  <a:lnTo>
                    <a:pt x="479069" y="439445"/>
                  </a:lnTo>
                  <a:lnTo>
                    <a:pt x="479704" y="448741"/>
                  </a:lnTo>
                  <a:lnTo>
                    <a:pt x="479793" y="463296"/>
                  </a:lnTo>
                  <a:lnTo>
                    <a:pt x="479209" y="477723"/>
                  </a:lnTo>
                  <a:lnTo>
                    <a:pt x="478243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40" y="576783"/>
                  </a:lnTo>
                  <a:lnTo>
                    <a:pt x="520395" y="574687"/>
                  </a:lnTo>
                  <a:lnTo>
                    <a:pt x="535089" y="568350"/>
                  </a:lnTo>
                  <a:lnTo>
                    <a:pt x="539445" y="565327"/>
                  </a:lnTo>
                  <a:lnTo>
                    <a:pt x="549249" y="558533"/>
                  </a:lnTo>
                  <a:lnTo>
                    <a:pt x="575005" y="500595"/>
                  </a:lnTo>
                  <a:lnTo>
                    <a:pt x="583666" y="421347"/>
                  </a:lnTo>
                  <a:lnTo>
                    <a:pt x="583577" y="418401"/>
                  </a:lnTo>
                  <a:lnTo>
                    <a:pt x="581063" y="373684"/>
                  </a:lnTo>
                  <a:lnTo>
                    <a:pt x="576199" y="334010"/>
                  </a:lnTo>
                  <a:lnTo>
                    <a:pt x="575716" y="324307"/>
                  </a:lnTo>
                  <a:lnTo>
                    <a:pt x="576656" y="314807"/>
                  </a:lnTo>
                  <a:lnTo>
                    <a:pt x="578980" y="305650"/>
                  </a:lnTo>
                  <a:lnTo>
                    <a:pt x="582663" y="296938"/>
                  </a:lnTo>
                  <a:lnTo>
                    <a:pt x="599160" y="260616"/>
                  </a:lnTo>
                  <a:lnTo>
                    <a:pt x="614908" y="211569"/>
                  </a:lnTo>
                  <a:lnTo>
                    <a:pt x="624725" y="152209"/>
                  </a:lnTo>
                  <a:close/>
                </a:path>
                <a:path w="737234" h="5753735">
                  <a:moveTo>
                    <a:pt x="698995" y="5673217"/>
                  </a:moveTo>
                  <a:lnTo>
                    <a:pt x="697801" y="5669381"/>
                  </a:lnTo>
                  <a:lnTo>
                    <a:pt x="631482" y="5634634"/>
                  </a:lnTo>
                  <a:lnTo>
                    <a:pt x="628383" y="5633009"/>
                  </a:lnTo>
                  <a:lnTo>
                    <a:pt x="624535" y="5634190"/>
                  </a:lnTo>
                  <a:lnTo>
                    <a:pt x="621284" y="5640413"/>
                  </a:lnTo>
                  <a:lnTo>
                    <a:pt x="622477" y="5644261"/>
                  </a:lnTo>
                  <a:lnTo>
                    <a:pt x="689991" y="5679630"/>
                  </a:lnTo>
                  <a:lnTo>
                    <a:pt x="691273" y="5679833"/>
                  </a:lnTo>
                  <a:lnTo>
                    <a:pt x="694512" y="5679440"/>
                  </a:lnTo>
                  <a:lnTo>
                    <a:pt x="696366" y="5678246"/>
                  </a:lnTo>
                  <a:lnTo>
                    <a:pt x="698995" y="5673217"/>
                  </a:lnTo>
                  <a:close/>
                </a:path>
                <a:path w="737234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4" h="5753735">
                  <a:moveTo>
                    <a:pt x="736676" y="5537149"/>
                  </a:moveTo>
                  <a:lnTo>
                    <a:pt x="735812" y="5530177"/>
                  </a:lnTo>
                  <a:lnTo>
                    <a:pt x="732650" y="5527700"/>
                  </a:lnTo>
                  <a:lnTo>
                    <a:pt x="729170" y="5528132"/>
                  </a:lnTo>
                  <a:lnTo>
                    <a:pt x="659790" y="5536654"/>
                  </a:lnTo>
                  <a:lnTo>
                    <a:pt x="657313" y="5539816"/>
                  </a:lnTo>
                  <a:lnTo>
                    <a:pt x="658177" y="5546788"/>
                  </a:lnTo>
                  <a:lnTo>
                    <a:pt x="661339" y="5549252"/>
                  </a:lnTo>
                  <a:lnTo>
                    <a:pt x="734199" y="5540311"/>
                  </a:lnTo>
                  <a:lnTo>
                    <a:pt x="736676" y="553714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5181" y="709339"/>
              <a:ext cx="172186" cy="6837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18009" y="491184"/>
              <a:ext cx="1485265" cy="1263015"/>
            </a:xfrm>
            <a:custGeom>
              <a:avLst/>
              <a:gdLst/>
              <a:ahLst/>
              <a:cxnLst/>
              <a:rect l="l" t="t" r="r" b="b"/>
              <a:pathLst>
                <a:path w="1485265" h="1263014">
                  <a:moveTo>
                    <a:pt x="181305" y="832929"/>
                  </a:moveTo>
                  <a:lnTo>
                    <a:pt x="178727" y="829843"/>
                  </a:lnTo>
                  <a:lnTo>
                    <a:pt x="171729" y="829233"/>
                  </a:lnTo>
                  <a:lnTo>
                    <a:pt x="168656" y="831824"/>
                  </a:lnTo>
                  <a:lnTo>
                    <a:pt x="165544" y="867283"/>
                  </a:lnTo>
                  <a:lnTo>
                    <a:pt x="168135" y="870356"/>
                  </a:lnTo>
                  <a:lnTo>
                    <a:pt x="171627" y="870661"/>
                  </a:lnTo>
                  <a:lnTo>
                    <a:pt x="175120" y="870966"/>
                  </a:lnTo>
                  <a:lnTo>
                    <a:pt x="178206" y="868387"/>
                  </a:lnTo>
                  <a:lnTo>
                    <a:pt x="181305" y="832929"/>
                  </a:lnTo>
                  <a:close/>
                </a:path>
                <a:path w="1485265" h="1263014">
                  <a:moveTo>
                    <a:pt x="342341" y="847013"/>
                  </a:moveTo>
                  <a:lnTo>
                    <a:pt x="339750" y="843940"/>
                  </a:lnTo>
                  <a:lnTo>
                    <a:pt x="336257" y="843635"/>
                  </a:lnTo>
                  <a:lnTo>
                    <a:pt x="332765" y="843330"/>
                  </a:lnTo>
                  <a:lnTo>
                    <a:pt x="329679" y="845908"/>
                  </a:lnTo>
                  <a:lnTo>
                    <a:pt x="326580" y="881367"/>
                  </a:lnTo>
                  <a:lnTo>
                    <a:pt x="329158" y="884453"/>
                  </a:lnTo>
                  <a:lnTo>
                    <a:pt x="336156" y="885063"/>
                  </a:lnTo>
                  <a:lnTo>
                    <a:pt x="339229" y="882472"/>
                  </a:lnTo>
                  <a:lnTo>
                    <a:pt x="342341" y="847013"/>
                  </a:lnTo>
                  <a:close/>
                </a:path>
                <a:path w="1485265" h="1263014">
                  <a:moveTo>
                    <a:pt x="519290" y="805218"/>
                  </a:moveTo>
                  <a:lnTo>
                    <a:pt x="517740" y="770153"/>
                  </a:lnTo>
                  <a:lnTo>
                    <a:pt x="508127" y="744156"/>
                  </a:lnTo>
                  <a:lnTo>
                    <a:pt x="506641" y="742302"/>
                  </a:lnTo>
                  <a:lnTo>
                    <a:pt x="506641" y="804113"/>
                  </a:lnTo>
                  <a:lnTo>
                    <a:pt x="493534" y="870165"/>
                  </a:lnTo>
                  <a:lnTo>
                    <a:pt x="471131" y="925563"/>
                  </a:lnTo>
                  <a:lnTo>
                    <a:pt x="446214" y="968235"/>
                  </a:lnTo>
                  <a:lnTo>
                    <a:pt x="425589" y="996073"/>
                  </a:lnTo>
                  <a:lnTo>
                    <a:pt x="419049" y="1005382"/>
                  </a:lnTo>
                  <a:lnTo>
                    <a:pt x="414020" y="1015568"/>
                  </a:lnTo>
                  <a:lnTo>
                    <a:pt x="410552" y="1026464"/>
                  </a:lnTo>
                  <a:lnTo>
                    <a:pt x="408698" y="1037945"/>
                  </a:lnTo>
                  <a:lnTo>
                    <a:pt x="405218" y="1077760"/>
                  </a:lnTo>
                  <a:lnTo>
                    <a:pt x="397129" y="1127518"/>
                  </a:lnTo>
                  <a:lnTo>
                    <a:pt x="384568" y="1169860"/>
                  </a:lnTo>
                  <a:lnTo>
                    <a:pt x="360692" y="1224826"/>
                  </a:lnTo>
                  <a:lnTo>
                    <a:pt x="329666" y="1247305"/>
                  </a:lnTo>
                  <a:lnTo>
                    <a:pt x="306082" y="1251038"/>
                  </a:lnTo>
                  <a:lnTo>
                    <a:pt x="298742" y="1248994"/>
                  </a:lnTo>
                  <a:lnTo>
                    <a:pt x="295490" y="1244612"/>
                  </a:lnTo>
                  <a:lnTo>
                    <a:pt x="293116" y="1233792"/>
                  </a:lnTo>
                  <a:lnTo>
                    <a:pt x="295033" y="1216914"/>
                  </a:lnTo>
                  <a:lnTo>
                    <a:pt x="299593" y="1196809"/>
                  </a:lnTo>
                  <a:lnTo>
                    <a:pt x="305142" y="1176286"/>
                  </a:lnTo>
                  <a:lnTo>
                    <a:pt x="309029" y="1162100"/>
                  </a:lnTo>
                  <a:lnTo>
                    <a:pt x="312585" y="1148181"/>
                  </a:lnTo>
                  <a:lnTo>
                    <a:pt x="315404" y="1135011"/>
                  </a:lnTo>
                  <a:lnTo>
                    <a:pt x="317080" y="1123099"/>
                  </a:lnTo>
                  <a:lnTo>
                    <a:pt x="317347" y="1119974"/>
                  </a:lnTo>
                  <a:lnTo>
                    <a:pt x="317931" y="1114488"/>
                  </a:lnTo>
                  <a:lnTo>
                    <a:pt x="319189" y="1100213"/>
                  </a:lnTo>
                  <a:lnTo>
                    <a:pt x="319112" y="1083576"/>
                  </a:lnTo>
                  <a:lnTo>
                    <a:pt x="315849" y="1068412"/>
                  </a:lnTo>
                  <a:lnTo>
                    <a:pt x="286893" y="1039241"/>
                  </a:lnTo>
                  <a:lnTo>
                    <a:pt x="241808" y="1027595"/>
                  </a:lnTo>
                  <a:lnTo>
                    <a:pt x="241503" y="1027518"/>
                  </a:lnTo>
                  <a:lnTo>
                    <a:pt x="240868" y="1027442"/>
                  </a:lnTo>
                  <a:lnTo>
                    <a:pt x="235419" y="1026960"/>
                  </a:lnTo>
                  <a:lnTo>
                    <a:pt x="235280" y="1026947"/>
                  </a:lnTo>
                  <a:lnTo>
                    <a:pt x="234899" y="1026960"/>
                  </a:lnTo>
                  <a:lnTo>
                    <a:pt x="234645" y="1026960"/>
                  </a:lnTo>
                  <a:lnTo>
                    <a:pt x="211963" y="1026718"/>
                  </a:lnTo>
                  <a:lnTo>
                    <a:pt x="192862" y="1029106"/>
                  </a:lnTo>
                  <a:lnTo>
                    <a:pt x="154698" y="1054252"/>
                  </a:lnTo>
                  <a:lnTo>
                    <a:pt x="144627" y="1099070"/>
                  </a:lnTo>
                  <a:lnTo>
                    <a:pt x="144195" y="1105103"/>
                  </a:lnTo>
                  <a:lnTo>
                    <a:pt x="143941" y="1107948"/>
                  </a:lnTo>
                  <a:lnTo>
                    <a:pt x="143713" y="1114488"/>
                  </a:lnTo>
                  <a:lnTo>
                    <a:pt x="143598" y="1121981"/>
                  </a:lnTo>
                  <a:lnTo>
                    <a:pt x="144005" y="1133424"/>
                  </a:lnTo>
                  <a:lnTo>
                    <a:pt x="145122" y="1148181"/>
                  </a:lnTo>
                  <a:lnTo>
                    <a:pt x="146456" y="1162392"/>
                  </a:lnTo>
                  <a:lnTo>
                    <a:pt x="148348" y="1183576"/>
                  </a:lnTo>
                  <a:lnTo>
                    <a:pt x="144094" y="1231379"/>
                  </a:lnTo>
                  <a:lnTo>
                    <a:pt x="132524" y="1235849"/>
                  </a:lnTo>
                  <a:lnTo>
                    <a:pt x="123278" y="1233385"/>
                  </a:lnTo>
                  <a:lnTo>
                    <a:pt x="88684" y="1210614"/>
                  </a:lnTo>
                  <a:lnTo>
                    <a:pt x="69342" y="1142250"/>
                  </a:lnTo>
                  <a:lnTo>
                    <a:pt x="64427" y="1099172"/>
                  </a:lnTo>
                  <a:lnTo>
                    <a:pt x="64528" y="1083576"/>
                  </a:lnTo>
                  <a:lnTo>
                    <a:pt x="64922" y="1054252"/>
                  </a:lnTo>
                  <a:lnTo>
                    <a:pt x="65036" y="1047750"/>
                  </a:lnTo>
                  <a:lnTo>
                    <a:pt x="68135" y="1012355"/>
                  </a:lnTo>
                  <a:lnTo>
                    <a:pt x="68313" y="998905"/>
                  </a:lnTo>
                  <a:lnTo>
                    <a:pt x="66522" y="985659"/>
                  </a:lnTo>
                  <a:lnTo>
                    <a:pt x="62801" y="972794"/>
                  </a:lnTo>
                  <a:lnTo>
                    <a:pt x="57188" y="960488"/>
                  </a:lnTo>
                  <a:lnTo>
                    <a:pt x="40716" y="926401"/>
                  </a:lnTo>
                  <a:lnTo>
                    <a:pt x="24523" y="880287"/>
                  </a:lnTo>
                  <a:lnTo>
                    <a:pt x="13525" y="824382"/>
                  </a:lnTo>
                  <a:lnTo>
                    <a:pt x="12712" y="765708"/>
                  </a:lnTo>
                  <a:lnTo>
                    <a:pt x="12763" y="760323"/>
                  </a:lnTo>
                  <a:lnTo>
                    <a:pt x="27381" y="714857"/>
                  </a:lnTo>
                  <a:lnTo>
                    <a:pt x="61531" y="689330"/>
                  </a:lnTo>
                  <a:lnTo>
                    <a:pt x="96710" y="684060"/>
                  </a:lnTo>
                  <a:lnTo>
                    <a:pt x="108775" y="684631"/>
                  </a:lnTo>
                  <a:lnTo>
                    <a:pt x="155892" y="695312"/>
                  </a:lnTo>
                  <a:lnTo>
                    <a:pt x="193624" y="734225"/>
                  </a:lnTo>
                  <a:lnTo>
                    <a:pt x="216712" y="754735"/>
                  </a:lnTo>
                  <a:lnTo>
                    <a:pt x="251434" y="770089"/>
                  </a:lnTo>
                  <a:lnTo>
                    <a:pt x="294855" y="778357"/>
                  </a:lnTo>
                  <a:lnTo>
                    <a:pt x="298348" y="778662"/>
                  </a:lnTo>
                  <a:lnTo>
                    <a:pt x="301421" y="776084"/>
                  </a:lnTo>
                  <a:lnTo>
                    <a:pt x="302031" y="769086"/>
                  </a:lnTo>
                  <a:lnTo>
                    <a:pt x="299453" y="766013"/>
                  </a:lnTo>
                  <a:lnTo>
                    <a:pt x="295960" y="765708"/>
                  </a:lnTo>
                  <a:lnTo>
                    <a:pt x="263931" y="760323"/>
                  </a:lnTo>
                  <a:lnTo>
                    <a:pt x="236308" y="750735"/>
                  </a:lnTo>
                  <a:lnTo>
                    <a:pt x="214871" y="738022"/>
                  </a:lnTo>
                  <a:lnTo>
                    <a:pt x="201434" y="723226"/>
                  </a:lnTo>
                  <a:lnTo>
                    <a:pt x="217004" y="730770"/>
                  </a:lnTo>
                  <a:lnTo>
                    <a:pt x="232981" y="736104"/>
                  </a:lnTo>
                  <a:lnTo>
                    <a:pt x="247561" y="739571"/>
                  </a:lnTo>
                  <a:lnTo>
                    <a:pt x="258914" y="741502"/>
                  </a:lnTo>
                  <a:lnTo>
                    <a:pt x="259359" y="741667"/>
                  </a:lnTo>
                  <a:lnTo>
                    <a:pt x="259829" y="741781"/>
                  </a:lnTo>
                  <a:lnTo>
                    <a:pt x="260540" y="741870"/>
                  </a:lnTo>
                  <a:lnTo>
                    <a:pt x="266369" y="742378"/>
                  </a:lnTo>
                  <a:lnTo>
                    <a:pt x="266941" y="742353"/>
                  </a:lnTo>
                  <a:lnTo>
                    <a:pt x="267474" y="742251"/>
                  </a:lnTo>
                  <a:lnTo>
                    <a:pt x="282905" y="742226"/>
                  </a:lnTo>
                  <a:lnTo>
                    <a:pt x="303187" y="740384"/>
                  </a:lnTo>
                  <a:lnTo>
                    <a:pt x="324675" y="735317"/>
                  </a:lnTo>
                  <a:lnTo>
                    <a:pt x="335800" y="729640"/>
                  </a:lnTo>
                  <a:lnTo>
                    <a:pt x="343712" y="725601"/>
                  </a:lnTo>
                  <a:lnTo>
                    <a:pt x="363258" y="717651"/>
                  </a:lnTo>
                  <a:lnTo>
                    <a:pt x="395960" y="712241"/>
                  </a:lnTo>
                  <a:lnTo>
                    <a:pt x="434340" y="713384"/>
                  </a:lnTo>
                  <a:lnTo>
                    <a:pt x="470916" y="725144"/>
                  </a:lnTo>
                  <a:lnTo>
                    <a:pt x="488340" y="738543"/>
                  </a:lnTo>
                  <a:lnTo>
                    <a:pt x="500126" y="756208"/>
                  </a:lnTo>
                  <a:lnTo>
                    <a:pt x="506234" y="778090"/>
                  </a:lnTo>
                  <a:lnTo>
                    <a:pt x="506641" y="804113"/>
                  </a:lnTo>
                  <a:lnTo>
                    <a:pt x="506641" y="742302"/>
                  </a:lnTo>
                  <a:lnTo>
                    <a:pt x="493534" y="725893"/>
                  </a:lnTo>
                  <a:lnTo>
                    <a:pt x="477075" y="714044"/>
                  </a:lnTo>
                  <a:lnTo>
                    <a:pt x="471551" y="712241"/>
                  </a:lnTo>
                  <a:lnTo>
                    <a:pt x="436918" y="700887"/>
                  </a:lnTo>
                  <a:lnTo>
                    <a:pt x="394982" y="699465"/>
                  </a:lnTo>
                  <a:lnTo>
                    <a:pt x="358838" y="705688"/>
                  </a:lnTo>
                  <a:lnTo>
                    <a:pt x="336080" y="715467"/>
                  </a:lnTo>
                  <a:lnTo>
                    <a:pt x="317639" y="724281"/>
                  </a:lnTo>
                  <a:lnTo>
                    <a:pt x="296405" y="728472"/>
                  </a:lnTo>
                  <a:lnTo>
                    <a:pt x="277063" y="729640"/>
                  </a:lnTo>
                  <a:lnTo>
                    <a:pt x="264248" y="729386"/>
                  </a:lnTo>
                  <a:lnTo>
                    <a:pt x="251574" y="727405"/>
                  </a:lnTo>
                  <a:lnTo>
                    <a:pt x="234124" y="723226"/>
                  </a:lnTo>
                  <a:lnTo>
                    <a:pt x="232752" y="722896"/>
                  </a:lnTo>
                  <a:lnTo>
                    <a:pt x="212623" y="715086"/>
                  </a:lnTo>
                  <a:lnTo>
                    <a:pt x="196011" y="703199"/>
                  </a:lnTo>
                  <a:lnTo>
                    <a:pt x="175285" y="689622"/>
                  </a:lnTo>
                  <a:lnTo>
                    <a:pt x="159804" y="684060"/>
                  </a:lnTo>
                  <a:lnTo>
                    <a:pt x="140779" y="677227"/>
                  </a:lnTo>
                  <a:lnTo>
                    <a:pt x="99225" y="671347"/>
                  </a:lnTo>
                  <a:lnTo>
                    <a:pt x="57391" y="677329"/>
                  </a:lnTo>
                  <a:lnTo>
                    <a:pt x="39116" y="686142"/>
                  </a:lnTo>
                  <a:lnTo>
                    <a:pt x="21590" y="701586"/>
                  </a:lnTo>
                  <a:lnTo>
                    <a:pt x="7620" y="725512"/>
                  </a:lnTo>
                  <a:lnTo>
                    <a:pt x="0" y="759777"/>
                  </a:lnTo>
                  <a:lnTo>
                    <a:pt x="889" y="825627"/>
                  </a:lnTo>
                  <a:lnTo>
                    <a:pt x="12255" y="883564"/>
                  </a:lnTo>
                  <a:lnTo>
                    <a:pt x="29006" y="931303"/>
                  </a:lnTo>
                  <a:lnTo>
                    <a:pt x="46050" y="966584"/>
                  </a:lnTo>
                  <a:lnTo>
                    <a:pt x="50888" y="977188"/>
                  </a:lnTo>
                  <a:lnTo>
                    <a:pt x="54089" y="988275"/>
                  </a:lnTo>
                  <a:lnTo>
                    <a:pt x="55537" y="998905"/>
                  </a:lnTo>
                  <a:lnTo>
                    <a:pt x="55575" y="1004138"/>
                  </a:lnTo>
                  <a:lnTo>
                    <a:pt x="55486" y="1011250"/>
                  </a:lnTo>
                  <a:lnTo>
                    <a:pt x="52362" y="1046886"/>
                  </a:lnTo>
                  <a:lnTo>
                    <a:pt x="51371" y="1093901"/>
                  </a:lnTo>
                  <a:lnTo>
                    <a:pt x="55562" y="1136408"/>
                  </a:lnTo>
                  <a:lnTo>
                    <a:pt x="71145" y="1204188"/>
                  </a:lnTo>
                  <a:lnTo>
                    <a:pt x="105092" y="1239837"/>
                  </a:lnTo>
                  <a:lnTo>
                    <a:pt x="139103" y="1248206"/>
                  </a:lnTo>
                  <a:lnTo>
                    <a:pt x="147231" y="1245908"/>
                  </a:lnTo>
                  <a:lnTo>
                    <a:pt x="152819" y="1240586"/>
                  </a:lnTo>
                  <a:lnTo>
                    <a:pt x="155422" y="1235849"/>
                  </a:lnTo>
                  <a:lnTo>
                    <a:pt x="159664" y="1228166"/>
                  </a:lnTo>
                  <a:lnTo>
                    <a:pt x="162039" y="1209903"/>
                  </a:lnTo>
                  <a:lnTo>
                    <a:pt x="161366" y="1187132"/>
                  </a:lnTo>
                  <a:lnTo>
                    <a:pt x="159092" y="1161186"/>
                  </a:lnTo>
                  <a:lnTo>
                    <a:pt x="157772" y="1146987"/>
                  </a:lnTo>
                  <a:lnTo>
                    <a:pt x="156705" y="1133132"/>
                  </a:lnTo>
                  <a:lnTo>
                    <a:pt x="156324" y="1123099"/>
                  </a:lnTo>
                  <a:lnTo>
                    <a:pt x="156260" y="1119073"/>
                  </a:lnTo>
                  <a:lnTo>
                    <a:pt x="156591" y="1109052"/>
                  </a:lnTo>
                  <a:lnTo>
                    <a:pt x="156921" y="1105103"/>
                  </a:lnTo>
                  <a:lnTo>
                    <a:pt x="157429" y="1098372"/>
                  </a:lnTo>
                  <a:lnTo>
                    <a:pt x="173164" y="1051572"/>
                  </a:lnTo>
                  <a:lnTo>
                    <a:pt x="215747" y="1039241"/>
                  </a:lnTo>
                  <a:lnTo>
                    <a:pt x="237121" y="1039876"/>
                  </a:lnTo>
                  <a:lnTo>
                    <a:pt x="275424" y="1047750"/>
                  </a:lnTo>
                  <a:lnTo>
                    <a:pt x="304177" y="1073404"/>
                  </a:lnTo>
                  <a:lnTo>
                    <a:pt x="306603" y="1085710"/>
                  </a:lnTo>
                  <a:lnTo>
                    <a:pt x="306578" y="1093901"/>
                  </a:lnTo>
                  <a:lnTo>
                    <a:pt x="306463" y="1100213"/>
                  </a:lnTo>
                  <a:lnTo>
                    <a:pt x="305295" y="1113167"/>
                  </a:lnTo>
                  <a:lnTo>
                    <a:pt x="304571" y="1120305"/>
                  </a:lnTo>
                  <a:lnTo>
                    <a:pt x="304419" y="1121981"/>
                  </a:lnTo>
                  <a:lnTo>
                    <a:pt x="302831" y="1133132"/>
                  </a:lnTo>
                  <a:lnTo>
                    <a:pt x="300126" y="1145705"/>
                  </a:lnTo>
                  <a:lnTo>
                    <a:pt x="296684" y="1159141"/>
                  </a:lnTo>
                  <a:lnTo>
                    <a:pt x="292900" y="1172895"/>
                  </a:lnTo>
                  <a:lnTo>
                    <a:pt x="286156" y="1198054"/>
                  </a:lnTo>
                  <a:lnTo>
                    <a:pt x="281597" y="1220139"/>
                  </a:lnTo>
                  <a:lnTo>
                    <a:pt x="281520" y="1221130"/>
                  </a:lnTo>
                  <a:lnTo>
                    <a:pt x="280720" y="1238745"/>
                  </a:lnTo>
                  <a:lnTo>
                    <a:pt x="285292" y="1252169"/>
                  </a:lnTo>
                  <a:lnTo>
                    <a:pt x="290728" y="1257452"/>
                  </a:lnTo>
                  <a:lnTo>
                    <a:pt x="297916" y="1261046"/>
                  </a:lnTo>
                  <a:lnTo>
                    <a:pt x="306641" y="1262875"/>
                  </a:lnTo>
                  <a:lnTo>
                    <a:pt x="316725" y="1262862"/>
                  </a:lnTo>
                  <a:lnTo>
                    <a:pt x="362242" y="1243228"/>
                  </a:lnTo>
                  <a:lnTo>
                    <a:pt x="385546" y="1201737"/>
                  </a:lnTo>
                  <a:lnTo>
                    <a:pt x="410679" y="1125359"/>
                  </a:lnTo>
                  <a:lnTo>
                    <a:pt x="417868" y="1078865"/>
                  </a:lnTo>
                  <a:lnTo>
                    <a:pt x="421347" y="1039050"/>
                  </a:lnTo>
                  <a:lnTo>
                    <a:pt x="422897" y="1029462"/>
                  </a:lnTo>
                  <a:lnTo>
                    <a:pt x="425780" y="1020368"/>
                  </a:lnTo>
                  <a:lnTo>
                    <a:pt x="429958" y="1011885"/>
                  </a:lnTo>
                  <a:lnTo>
                    <a:pt x="435381" y="1004138"/>
                  </a:lnTo>
                  <a:lnTo>
                    <a:pt x="459054" y="972045"/>
                  </a:lnTo>
                  <a:lnTo>
                    <a:pt x="484670" y="927341"/>
                  </a:lnTo>
                  <a:lnTo>
                    <a:pt x="506615" y="871308"/>
                  </a:lnTo>
                  <a:lnTo>
                    <a:pt x="519290" y="805218"/>
                  </a:lnTo>
                  <a:close/>
                </a:path>
                <a:path w="1485265" h="1263014">
                  <a:moveTo>
                    <a:pt x="832294" y="114655"/>
                  </a:moveTo>
                  <a:lnTo>
                    <a:pt x="830453" y="111086"/>
                  </a:lnTo>
                  <a:lnTo>
                    <a:pt x="754138" y="86829"/>
                  </a:lnTo>
                  <a:lnTo>
                    <a:pt x="750595" y="88658"/>
                  </a:lnTo>
                  <a:lnTo>
                    <a:pt x="748461" y="95351"/>
                  </a:lnTo>
                  <a:lnTo>
                    <a:pt x="750303" y="98920"/>
                  </a:lnTo>
                  <a:lnTo>
                    <a:pt x="753643" y="99987"/>
                  </a:lnTo>
                  <a:lnTo>
                    <a:pt x="824153" y="122415"/>
                  </a:lnTo>
                  <a:lnTo>
                    <a:pt x="825068" y="122491"/>
                  </a:lnTo>
                  <a:lnTo>
                    <a:pt x="828344" y="122085"/>
                  </a:lnTo>
                  <a:lnTo>
                    <a:pt x="830453" y="120446"/>
                  </a:lnTo>
                  <a:lnTo>
                    <a:pt x="832294" y="114655"/>
                  </a:lnTo>
                  <a:close/>
                </a:path>
                <a:path w="1485265" h="1263014">
                  <a:moveTo>
                    <a:pt x="845134" y="226491"/>
                  </a:moveTo>
                  <a:lnTo>
                    <a:pt x="844270" y="219519"/>
                  </a:lnTo>
                  <a:lnTo>
                    <a:pt x="841108" y="217055"/>
                  </a:lnTo>
                  <a:lnTo>
                    <a:pt x="768248" y="225996"/>
                  </a:lnTo>
                  <a:lnTo>
                    <a:pt x="765771" y="229158"/>
                  </a:lnTo>
                  <a:lnTo>
                    <a:pt x="766635" y="236131"/>
                  </a:lnTo>
                  <a:lnTo>
                    <a:pt x="769797" y="238607"/>
                  </a:lnTo>
                  <a:lnTo>
                    <a:pt x="773277" y="238175"/>
                  </a:lnTo>
                  <a:lnTo>
                    <a:pt x="842657" y="229654"/>
                  </a:lnTo>
                  <a:lnTo>
                    <a:pt x="845134" y="226491"/>
                  </a:lnTo>
                  <a:close/>
                </a:path>
                <a:path w="1485265" h="1263014">
                  <a:moveTo>
                    <a:pt x="903579" y="308419"/>
                  </a:moveTo>
                  <a:lnTo>
                    <a:pt x="898906" y="303161"/>
                  </a:lnTo>
                  <a:lnTo>
                    <a:pt x="894892" y="302958"/>
                  </a:lnTo>
                  <a:lnTo>
                    <a:pt x="836333" y="355041"/>
                  </a:lnTo>
                  <a:lnTo>
                    <a:pt x="836104" y="359054"/>
                  </a:lnTo>
                  <a:lnTo>
                    <a:pt x="838441" y="361670"/>
                  </a:lnTo>
                  <a:lnTo>
                    <a:pt x="839876" y="363296"/>
                  </a:lnTo>
                  <a:lnTo>
                    <a:pt x="841959" y="363994"/>
                  </a:lnTo>
                  <a:lnTo>
                    <a:pt x="845197" y="363601"/>
                  </a:lnTo>
                  <a:lnTo>
                    <a:pt x="846404" y="363080"/>
                  </a:lnTo>
                  <a:lnTo>
                    <a:pt x="903338" y="312432"/>
                  </a:lnTo>
                  <a:lnTo>
                    <a:pt x="903579" y="308419"/>
                  </a:lnTo>
                  <a:close/>
                </a:path>
                <a:path w="1485265" h="1263014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5" h="1263014">
                  <a:moveTo>
                    <a:pt x="1468716" y="6908"/>
                  </a:moveTo>
                  <a:lnTo>
                    <a:pt x="1465033" y="914"/>
                  </a:lnTo>
                  <a:lnTo>
                    <a:pt x="1461135" y="0"/>
                  </a:lnTo>
                  <a:lnTo>
                    <a:pt x="1392961" y="42011"/>
                  </a:lnTo>
                  <a:lnTo>
                    <a:pt x="1392047" y="45923"/>
                  </a:lnTo>
                  <a:lnTo>
                    <a:pt x="1393888" y="48907"/>
                  </a:lnTo>
                  <a:lnTo>
                    <a:pt x="1395234" y="51092"/>
                  </a:lnTo>
                  <a:lnTo>
                    <a:pt x="1397673" y="52171"/>
                  </a:lnTo>
                  <a:lnTo>
                    <a:pt x="1400949" y="51765"/>
                  </a:lnTo>
                  <a:lnTo>
                    <a:pt x="1401813" y="51473"/>
                  </a:lnTo>
                  <a:lnTo>
                    <a:pt x="1467789" y="10820"/>
                  </a:lnTo>
                  <a:lnTo>
                    <a:pt x="1468716" y="6908"/>
                  </a:lnTo>
                  <a:close/>
                </a:path>
                <a:path w="1485265" h="1263014">
                  <a:moveTo>
                    <a:pt x="1485138" y="147904"/>
                  </a:moveTo>
                  <a:lnTo>
                    <a:pt x="1484274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8345" y="1419508"/>
              <a:ext cx="172707" cy="656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805398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808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73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47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23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14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36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700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8345" y="2756639"/>
              <a:ext cx="172707" cy="65684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805398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8345" y="4093769"/>
              <a:ext cx="172707" cy="6568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805398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39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39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8345" y="5430899"/>
              <a:ext cx="172707" cy="65684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805398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5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5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1882140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5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5" h="1882140">
                  <a:moveTo>
                    <a:pt x="631901" y="1423873"/>
                  </a:moveTo>
                  <a:lnTo>
                    <a:pt x="630351" y="1388795"/>
                  </a:lnTo>
                  <a:lnTo>
                    <a:pt x="620737" y="1362798"/>
                  </a:lnTo>
                  <a:lnTo>
                    <a:pt x="619252" y="1360944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800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96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44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48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83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532" y="1723758"/>
                  </a:lnTo>
                  <a:lnTo>
                    <a:pt x="270040" y="1717027"/>
                  </a:lnTo>
                  <a:lnTo>
                    <a:pt x="285775" y="1670227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182" y="1738960"/>
                  </a:lnTo>
                  <a:lnTo>
                    <a:pt x="417029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95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31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508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26" y="1489964"/>
                  </a:lnTo>
                  <a:lnTo>
                    <a:pt x="631901" y="1423873"/>
                  </a:lnTo>
                  <a:close/>
                </a:path>
                <a:path w="734695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8345" y="6768030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805398" y="0"/>
              <a:ext cx="734695" cy="6900545"/>
            </a:xfrm>
            <a:custGeom>
              <a:avLst/>
              <a:gdLst/>
              <a:ahLst/>
              <a:cxnLst/>
              <a:rect l="l" t="t" r="r" b="b"/>
              <a:pathLst>
                <a:path w="734695" h="6900545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5" h="6900545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5" h="6900545">
                  <a:moveTo>
                    <a:pt x="118922" y="6806006"/>
                  </a:moveTo>
                  <a:lnTo>
                    <a:pt x="115455" y="6799897"/>
                  </a:lnTo>
                  <a:lnTo>
                    <a:pt x="111569" y="6798869"/>
                  </a:lnTo>
                  <a:lnTo>
                    <a:pt x="43472" y="6837629"/>
                  </a:lnTo>
                  <a:lnTo>
                    <a:pt x="42405" y="6841503"/>
                  </a:lnTo>
                  <a:lnTo>
                    <a:pt x="44145" y="6844551"/>
                  </a:lnTo>
                  <a:lnTo>
                    <a:pt x="45212" y="6846443"/>
                  </a:lnTo>
                  <a:lnTo>
                    <a:pt x="47104" y="6847560"/>
                  </a:lnTo>
                  <a:lnTo>
                    <a:pt x="50355" y="6847840"/>
                  </a:lnTo>
                  <a:lnTo>
                    <a:pt x="51638" y="6847586"/>
                  </a:lnTo>
                  <a:lnTo>
                    <a:pt x="117868" y="6809880"/>
                  </a:lnTo>
                  <a:lnTo>
                    <a:pt x="118922" y="6806006"/>
                  </a:lnTo>
                  <a:close/>
                </a:path>
                <a:path w="734695" h="6900545">
                  <a:moveTo>
                    <a:pt x="292773" y="0"/>
                  </a:moveTo>
                  <a:lnTo>
                    <a:pt x="280022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5" h="6900545">
                  <a:moveTo>
                    <a:pt x="454952" y="1066"/>
                  </a:moveTo>
                  <a:lnTo>
                    <a:pt x="454063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5" h="6900545">
                  <a:moveTo>
                    <a:pt x="624090" y="12"/>
                  </a:moveTo>
                  <a:lnTo>
                    <a:pt x="610946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60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77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44" y="370979"/>
                  </a:lnTo>
                  <a:lnTo>
                    <a:pt x="412203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800" y="254266"/>
                  </a:lnTo>
                  <a:lnTo>
                    <a:pt x="431723" y="237629"/>
                  </a:lnTo>
                  <a:lnTo>
                    <a:pt x="428459" y="222478"/>
                  </a:lnTo>
                  <a:lnTo>
                    <a:pt x="399503" y="193294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73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38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209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38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47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33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99" y="131254"/>
                  </a:lnTo>
                  <a:lnTo>
                    <a:pt x="166700" y="142328"/>
                  </a:lnTo>
                  <a:lnTo>
                    <a:pt x="168148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33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77" y="341185"/>
                  </a:lnTo>
                  <a:lnTo>
                    <a:pt x="271703" y="315239"/>
                  </a:lnTo>
                  <a:lnTo>
                    <a:pt x="270383" y="301040"/>
                  </a:lnTo>
                  <a:lnTo>
                    <a:pt x="269316" y="287197"/>
                  </a:lnTo>
                  <a:lnTo>
                    <a:pt x="268935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532" y="259156"/>
                  </a:lnTo>
                  <a:lnTo>
                    <a:pt x="270040" y="252437"/>
                  </a:lnTo>
                  <a:lnTo>
                    <a:pt x="285775" y="205625"/>
                  </a:lnTo>
                  <a:lnTo>
                    <a:pt x="328358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14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182" y="274358"/>
                  </a:lnTo>
                  <a:lnTo>
                    <a:pt x="417029" y="276034"/>
                  </a:lnTo>
                  <a:lnTo>
                    <a:pt x="415442" y="287197"/>
                  </a:lnTo>
                  <a:lnTo>
                    <a:pt x="412737" y="299758"/>
                  </a:lnTo>
                  <a:lnTo>
                    <a:pt x="409295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31" y="375183"/>
                  </a:lnTo>
                  <a:lnTo>
                    <a:pt x="393331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27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91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508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65" y="126098"/>
                  </a:lnTo>
                  <a:lnTo>
                    <a:pt x="597281" y="81394"/>
                  </a:lnTo>
                  <a:lnTo>
                    <a:pt x="619226" y="25361"/>
                  </a:lnTo>
                  <a:lnTo>
                    <a:pt x="624090" y="12"/>
                  </a:lnTo>
                  <a:close/>
                </a:path>
                <a:path w="734695" h="6900545">
                  <a:moveTo>
                    <a:pt x="656005" y="6895185"/>
                  </a:moveTo>
                  <a:lnTo>
                    <a:pt x="655637" y="6891185"/>
                  </a:lnTo>
                  <a:lnTo>
                    <a:pt x="597992" y="6843408"/>
                  </a:lnTo>
                  <a:lnTo>
                    <a:pt x="595299" y="6841172"/>
                  </a:lnTo>
                  <a:lnTo>
                    <a:pt x="591286" y="6841528"/>
                  </a:lnTo>
                  <a:lnTo>
                    <a:pt x="586816" y="6846938"/>
                  </a:lnTo>
                  <a:lnTo>
                    <a:pt x="587184" y="6850951"/>
                  </a:lnTo>
                  <a:lnTo>
                    <a:pt x="645858" y="6899580"/>
                  </a:lnTo>
                  <a:lnTo>
                    <a:pt x="647077" y="6900050"/>
                  </a:lnTo>
                  <a:lnTo>
                    <a:pt x="650328" y="6900342"/>
                  </a:lnTo>
                  <a:lnTo>
                    <a:pt x="652386" y="6899554"/>
                  </a:lnTo>
                  <a:lnTo>
                    <a:pt x="656005" y="6895185"/>
                  </a:lnTo>
                  <a:close/>
                </a:path>
                <a:path w="734695" h="6900545">
                  <a:moveTo>
                    <a:pt x="721766" y="6762915"/>
                  </a:moveTo>
                  <a:lnTo>
                    <a:pt x="719175" y="6759842"/>
                  </a:lnTo>
                  <a:lnTo>
                    <a:pt x="715683" y="6759537"/>
                  </a:lnTo>
                  <a:lnTo>
                    <a:pt x="646049" y="6753441"/>
                  </a:lnTo>
                  <a:lnTo>
                    <a:pt x="642975" y="6756032"/>
                  </a:lnTo>
                  <a:lnTo>
                    <a:pt x="642366" y="6763017"/>
                  </a:lnTo>
                  <a:lnTo>
                    <a:pt x="644944" y="6766090"/>
                  </a:lnTo>
                  <a:lnTo>
                    <a:pt x="718070" y="6772491"/>
                  </a:lnTo>
                  <a:lnTo>
                    <a:pt x="721144" y="6769913"/>
                  </a:lnTo>
                  <a:lnTo>
                    <a:pt x="721766" y="6762915"/>
                  </a:lnTo>
                  <a:close/>
                </a:path>
                <a:path w="734695" h="6900545">
                  <a:moveTo>
                    <a:pt x="734402" y="6628587"/>
                  </a:moveTo>
                  <a:lnTo>
                    <a:pt x="732040" y="6621970"/>
                  </a:lnTo>
                  <a:lnTo>
                    <a:pt x="728421" y="6620256"/>
                  </a:lnTo>
                  <a:lnTo>
                    <a:pt x="653008" y="6647180"/>
                  </a:lnTo>
                  <a:lnTo>
                    <a:pt x="651294" y="6650812"/>
                  </a:lnTo>
                  <a:lnTo>
                    <a:pt x="652475" y="6654114"/>
                  </a:lnTo>
                  <a:lnTo>
                    <a:pt x="653338" y="6656527"/>
                  </a:lnTo>
                  <a:lnTo>
                    <a:pt x="655497" y="6658089"/>
                  </a:lnTo>
                  <a:lnTo>
                    <a:pt x="658787" y="6658381"/>
                  </a:lnTo>
                  <a:lnTo>
                    <a:pt x="659688" y="6658280"/>
                  </a:lnTo>
                  <a:lnTo>
                    <a:pt x="732688" y="6632219"/>
                  </a:lnTo>
                  <a:lnTo>
                    <a:pt x="734402" y="6628587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78345" y="82378"/>
              <a:ext cx="172707" cy="6568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805398" y="11594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721995" h="203200">
                  <a:moveTo>
                    <a:pt x="656005" y="197929"/>
                  </a:moveTo>
                  <a:lnTo>
                    <a:pt x="655637" y="193929"/>
                  </a:lnTo>
                  <a:lnTo>
                    <a:pt x="597992" y="146151"/>
                  </a:lnTo>
                  <a:lnTo>
                    <a:pt x="595299" y="143916"/>
                  </a:lnTo>
                  <a:lnTo>
                    <a:pt x="591286" y="144272"/>
                  </a:lnTo>
                  <a:lnTo>
                    <a:pt x="586816" y="149682"/>
                  </a:lnTo>
                  <a:lnTo>
                    <a:pt x="587184" y="153695"/>
                  </a:lnTo>
                  <a:lnTo>
                    <a:pt x="645858" y="202323"/>
                  </a:lnTo>
                  <a:lnTo>
                    <a:pt x="647077" y="202793"/>
                  </a:lnTo>
                  <a:lnTo>
                    <a:pt x="650328" y="203085"/>
                  </a:lnTo>
                  <a:lnTo>
                    <a:pt x="652386" y="202298"/>
                  </a:lnTo>
                  <a:lnTo>
                    <a:pt x="656005" y="197929"/>
                  </a:lnTo>
                  <a:close/>
                </a:path>
                <a:path w="721995" h="203200">
                  <a:moveTo>
                    <a:pt x="721766" y="65659"/>
                  </a:moveTo>
                  <a:lnTo>
                    <a:pt x="719175" y="62585"/>
                  </a:lnTo>
                  <a:lnTo>
                    <a:pt x="715683" y="62280"/>
                  </a:lnTo>
                  <a:lnTo>
                    <a:pt x="646049" y="56184"/>
                  </a:lnTo>
                  <a:lnTo>
                    <a:pt x="642975" y="58775"/>
                  </a:lnTo>
                  <a:lnTo>
                    <a:pt x="642366" y="65760"/>
                  </a:lnTo>
                  <a:lnTo>
                    <a:pt x="644944" y="68846"/>
                  </a:lnTo>
                  <a:lnTo>
                    <a:pt x="718070" y="75234"/>
                  </a:lnTo>
                  <a:lnTo>
                    <a:pt x="721144" y="72656"/>
                  </a:lnTo>
                  <a:lnTo>
                    <a:pt x="721766" y="6565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96529" y="167424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15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89254" y="1933110"/>
              <a:ext cx="172186" cy="6837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90535" y="171495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25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90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2005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83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35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31" y="1762683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63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82"/>
                  </a:lnTo>
                  <a:lnTo>
                    <a:pt x="384390" y="1367231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85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90"/>
                  </a:lnTo>
                  <a:lnTo>
                    <a:pt x="143725" y="1563382"/>
                  </a:lnTo>
                  <a:lnTo>
                    <a:pt x="170040" y="1606613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710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56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801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712"/>
                  </a:lnTo>
                  <a:lnTo>
                    <a:pt x="479209" y="1774139"/>
                  </a:lnTo>
                  <a:lnTo>
                    <a:pt x="478256" y="1790801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25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89254" y="3270241"/>
              <a:ext cx="172186" cy="6837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90535" y="3052089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33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110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26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254" y="4607370"/>
              <a:ext cx="172186" cy="6837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490535" y="4389221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61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31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33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74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110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28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26" y="1390510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29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24"/>
                  </a:lnTo>
                  <a:lnTo>
                    <a:pt x="521119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85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299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12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254" y="5944501"/>
              <a:ext cx="172186" cy="6837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490535" y="337108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95" y="217627"/>
                  </a:moveTo>
                  <a:lnTo>
                    <a:pt x="298551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83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61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31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33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110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28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26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29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19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85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299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12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254" y="595979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490535" y="37782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90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90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90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90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42086" y="1162532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2418" y="1419508"/>
              <a:ext cx="172707" cy="6568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29475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808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73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197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34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23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01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36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700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2418" y="2756639"/>
              <a:ext cx="172707" cy="6568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29475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2418" y="4093769"/>
              <a:ext cx="172707" cy="6568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29475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2418" y="5430899"/>
              <a:ext cx="172707" cy="6568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29475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25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25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34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61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07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87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01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24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19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14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45033" y="1878368"/>
                  </a:lnTo>
                  <a:lnTo>
                    <a:pt x="460921" y="1871713"/>
                  </a:lnTo>
                  <a:lnTo>
                    <a:pt x="463778" y="1869694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2418" y="6768030"/>
              <a:ext cx="172707" cy="6568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29475" y="0"/>
              <a:ext cx="734695" cy="6900545"/>
            </a:xfrm>
            <a:custGeom>
              <a:avLst/>
              <a:gdLst/>
              <a:ahLst/>
              <a:cxnLst/>
              <a:rect l="l" t="t" r="r" b="b"/>
              <a:pathLst>
                <a:path w="734694" h="6900545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4" h="6900545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4" h="6900545">
                  <a:moveTo>
                    <a:pt x="118935" y="6806006"/>
                  </a:moveTo>
                  <a:lnTo>
                    <a:pt x="115455" y="6799897"/>
                  </a:lnTo>
                  <a:lnTo>
                    <a:pt x="111569" y="6798869"/>
                  </a:lnTo>
                  <a:lnTo>
                    <a:pt x="43472" y="6837629"/>
                  </a:lnTo>
                  <a:lnTo>
                    <a:pt x="42405" y="6841503"/>
                  </a:lnTo>
                  <a:lnTo>
                    <a:pt x="44145" y="6844551"/>
                  </a:lnTo>
                  <a:lnTo>
                    <a:pt x="45212" y="6846443"/>
                  </a:lnTo>
                  <a:lnTo>
                    <a:pt x="47104" y="6847560"/>
                  </a:lnTo>
                  <a:lnTo>
                    <a:pt x="50355" y="6847840"/>
                  </a:lnTo>
                  <a:lnTo>
                    <a:pt x="51638" y="6847586"/>
                  </a:lnTo>
                  <a:lnTo>
                    <a:pt x="117868" y="6809880"/>
                  </a:lnTo>
                  <a:lnTo>
                    <a:pt x="118935" y="6806006"/>
                  </a:lnTo>
                  <a:close/>
                </a:path>
                <a:path w="734694" h="6900545">
                  <a:moveTo>
                    <a:pt x="292773" y="0"/>
                  </a:moveTo>
                  <a:lnTo>
                    <a:pt x="280022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4" h="6900545">
                  <a:moveTo>
                    <a:pt x="454952" y="1066"/>
                  </a:moveTo>
                  <a:lnTo>
                    <a:pt x="454050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4" h="6900545">
                  <a:moveTo>
                    <a:pt x="624078" y="12"/>
                  </a:moveTo>
                  <a:lnTo>
                    <a:pt x="610946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60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77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44" y="370979"/>
                  </a:lnTo>
                  <a:lnTo>
                    <a:pt x="412203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787" y="254266"/>
                  </a:lnTo>
                  <a:lnTo>
                    <a:pt x="431723" y="237629"/>
                  </a:lnTo>
                  <a:lnTo>
                    <a:pt x="428459" y="222478"/>
                  </a:lnTo>
                  <a:lnTo>
                    <a:pt x="399503" y="193294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73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25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197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25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34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33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87" y="131254"/>
                  </a:lnTo>
                  <a:lnTo>
                    <a:pt x="166700" y="142328"/>
                  </a:lnTo>
                  <a:lnTo>
                    <a:pt x="168135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33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77" y="341185"/>
                  </a:lnTo>
                  <a:lnTo>
                    <a:pt x="271703" y="315239"/>
                  </a:lnTo>
                  <a:lnTo>
                    <a:pt x="270370" y="301040"/>
                  </a:lnTo>
                  <a:lnTo>
                    <a:pt x="269316" y="287197"/>
                  </a:lnTo>
                  <a:lnTo>
                    <a:pt x="268935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468" y="260197"/>
                  </a:lnTo>
                  <a:lnTo>
                    <a:pt x="269887" y="254266"/>
                  </a:lnTo>
                  <a:lnTo>
                    <a:pt x="277888" y="215303"/>
                  </a:lnTo>
                  <a:lnTo>
                    <a:pt x="310654" y="195021"/>
                  </a:lnTo>
                  <a:lnTo>
                    <a:pt x="328358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01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296" y="273126"/>
                  </a:lnTo>
                  <a:lnTo>
                    <a:pt x="417042" y="276034"/>
                  </a:lnTo>
                  <a:lnTo>
                    <a:pt x="415442" y="287197"/>
                  </a:lnTo>
                  <a:lnTo>
                    <a:pt x="412724" y="299758"/>
                  </a:lnTo>
                  <a:lnTo>
                    <a:pt x="409282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19" y="375183"/>
                  </a:lnTo>
                  <a:lnTo>
                    <a:pt x="393319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14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78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495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65" y="126098"/>
                  </a:lnTo>
                  <a:lnTo>
                    <a:pt x="597281" y="81394"/>
                  </a:lnTo>
                  <a:lnTo>
                    <a:pt x="619213" y="25361"/>
                  </a:lnTo>
                  <a:lnTo>
                    <a:pt x="624078" y="12"/>
                  </a:lnTo>
                  <a:close/>
                </a:path>
                <a:path w="734694" h="6900545">
                  <a:moveTo>
                    <a:pt x="656005" y="6895185"/>
                  </a:moveTo>
                  <a:lnTo>
                    <a:pt x="655637" y="6891185"/>
                  </a:lnTo>
                  <a:lnTo>
                    <a:pt x="597992" y="6843408"/>
                  </a:lnTo>
                  <a:lnTo>
                    <a:pt x="595299" y="6841172"/>
                  </a:lnTo>
                  <a:lnTo>
                    <a:pt x="591286" y="6841528"/>
                  </a:lnTo>
                  <a:lnTo>
                    <a:pt x="586816" y="6846938"/>
                  </a:lnTo>
                  <a:lnTo>
                    <a:pt x="587184" y="6850951"/>
                  </a:lnTo>
                  <a:lnTo>
                    <a:pt x="645858" y="6899580"/>
                  </a:lnTo>
                  <a:lnTo>
                    <a:pt x="647077" y="6900050"/>
                  </a:lnTo>
                  <a:lnTo>
                    <a:pt x="650328" y="6900342"/>
                  </a:lnTo>
                  <a:lnTo>
                    <a:pt x="652386" y="6899554"/>
                  </a:lnTo>
                  <a:lnTo>
                    <a:pt x="656005" y="6895185"/>
                  </a:lnTo>
                  <a:close/>
                </a:path>
                <a:path w="734694" h="6900545">
                  <a:moveTo>
                    <a:pt x="721766" y="6762915"/>
                  </a:moveTo>
                  <a:lnTo>
                    <a:pt x="719175" y="6759842"/>
                  </a:lnTo>
                  <a:lnTo>
                    <a:pt x="715683" y="6759537"/>
                  </a:lnTo>
                  <a:lnTo>
                    <a:pt x="646049" y="6753441"/>
                  </a:lnTo>
                  <a:lnTo>
                    <a:pt x="642975" y="6756032"/>
                  </a:lnTo>
                  <a:lnTo>
                    <a:pt x="642366" y="6763017"/>
                  </a:lnTo>
                  <a:lnTo>
                    <a:pt x="644944" y="6766090"/>
                  </a:lnTo>
                  <a:lnTo>
                    <a:pt x="718070" y="6772491"/>
                  </a:lnTo>
                  <a:lnTo>
                    <a:pt x="721144" y="6769913"/>
                  </a:lnTo>
                  <a:lnTo>
                    <a:pt x="721766" y="6762915"/>
                  </a:lnTo>
                  <a:close/>
                </a:path>
                <a:path w="734694" h="6900545">
                  <a:moveTo>
                    <a:pt x="734402" y="6628587"/>
                  </a:moveTo>
                  <a:lnTo>
                    <a:pt x="732040" y="6621970"/>
                  </a:lnTo>
                  <a:lnTo>
                    <a:pt x="728421" y="6620256"/>
                  </a:lnTo>
                  <a:lnTo>
                    <a:pt x="653008" y="6647180"/>
                  </a:lnTo>
                  <a:lnTo>
                    <a:pt x="651294" y="6650812"/>
                  </a:lnTo>
                  <a:lnTo>
                    <a:pt x="652475" y="6654114"/>
                  </a:lnTo>
                  <a:lnTo>
                    <a:pt x="653338" y="6656527"/>
                  </a:lnTo>
                  <a:lnTo>
                    <a:pt x="655497" y="6658089"/>
                  </a:lnTo>
                  <a:lnTo>
                    <a:pt x="658787" y="6658381"/>
                  </a:lnTo>
                  <a:lnTo>
                    <a:pt x="659688" y="6658280"/>
                  </a:lnTo>
                  <a:lnTo>
                    <a:pt x="732688" y="6632219"/>
                  </a:lnTo>
                  <a:lnTo>
                    <a:pt x="734402" y="6628587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2418" y="82378"/>
              <a:ext cx="172707" cy="65684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29475" y="11594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4" h="203200">
                  <a:moveTo>
                    <a:pt x="656005" y="197929"/>
                  </a:moveTo>
                  <a:lnTo>
                    <a:pt x="655637" y="193929"/>
                  </a:lnTo>
                  <a:lnTo>
                    <a:pt x="597992" y="146151"/>
                  </a:lnTo>
                  <a:lnTo>
                    <a:pt x="595299" y="143916"/>
                  </a:lnTo>
                  <a:lnTo>
                    <a:pt x="591286" y="144272"/>
                  </a:lnTo>
                  <a:lnTo>
                    <a:pt x="586816" y="149682"/>
                  </a:lnTo>
                  <a:lnTo>
                    <a:pt x="587184" y="153695"/>
                  </a:lnTo>
                  <a:lnTo>
                    <a:pt x="645858" y="202323"/>
                  </a:lnTo>
                  <a:lnTo>
                    <a:pt x="647077" y="202793"/>
                  </a:lnTo>
                  <a:lnTo>
                    <a:pt x="650328" y="203085"/>
                  </a:lnTo>
                  <a:lnTo>
                    <a:pt x="652386" y="202298"/>
                  </a:lnTo>
                  <a:lnTo>
                    <a:pt x="656005" y="197929"/>
                  </a:lnTo>
                  <a:close/>
                </a:path>
                <a:path w="721994" h="203200">
                  <a:moveTo>
                    <a:pt x="721766" y="65659"/>
                  </a:moveTo>
                  <a:lnTo>
                    <a:pt x="719175" y="62585"/>
                  </a:lnTo>
                  <a:lnTo>
                    <a:pt x="715683" y="62280"/>
                  </a:lnTo>
                  <a:lnTo>
                    <a:pt x="646049" y="56184"/>
                  </a:lnTo>
                  <a:lnTo>
                    <a:pt x="642975" y="58775"/>
                  </a:lnTo>
                  <a:lnTo>
                    <a:pt x="642366" y="65760"/>
                  </a:lnTo>
                  <a:lnTo>
                    <a:pt x="644944" y="68846"/>
                  </a:lnTo>
                  <a:lnTo>
                    <a:pt x="718070" y="75234"/>
                  </a:lnTo>
                  <a:lnTo>
                    <a:pt x="721144" y="72656"/>
                  </a:lnTo>
                  <a:lnTo>
                    <a:pt x="721766" y="6565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321837" y="167424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57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289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4563" y="1933110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215843" y="1714957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25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90"/>
                  </a:lnTo>
                  <a:lnTo>
                    <a:pt x="585800" y="1555978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2005"/>
                  </a:lnTo>
                  <a:lnTo>
                    <a:pt x="567436" y="1766023"/>
                  </a:lnTo>
                  <a:lnTo>
                    <a:pt x="555498" y="1824761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809"/>
                  </a:lnTo>
                  <a:lnTo>
                    <a:pt x="492391" y="1762683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35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44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55"/>
                  </a:lnTo>
                  <a:lnTo>
                    <a:pt x="239344" y="1762683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63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82"/>
                  </a:lnTo>
                  <a:lnTo>
                    <a:pt x="384390" y="1367231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24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98"/>
                  </a:lnTo>
                  <a:lnTo>
                    <a:pt x="304698" y="1356944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90"/>
                  </a:lnTo>
                  <a:lnTo>
                    <a:pt x="143725" y="1563382"/>
                  </a:lnTo>
                  <a:lnTo>
                    <a:pt x="170040" y="1606613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710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56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801"/>
                  </a:lnTo>
                  <a:lnTo>
                    <a:pt x="336918" y="1777492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712"/>
                  </a:lnTo>
                  <a:lnTo>
                    <a:pt x="479209" y="1774139"/>
                  </a:lnTo>
                  <a:lnTo>
                    <a:pt x="478256" y="1790801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49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25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14563" y="3270241"/>
              <a:ext cx="172186" cy="6837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215843" y="3052089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711"/>
                  </a:lnTo>
                  <a:lnTo>
                    <a:pt x="295389" y="1476248"/>
                  </a:lnTo>
                  <a:lnTo>
                    <a:pt x="288429" y="1477098"/>
                  </a:lnTo>
                  <a:lnTo>
                    <a:pt x="285953" y="1480261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37"/>
                  </a:moveTo>
                  <a:lnTo>
                    <a:pt x="420865" y="1655508"/>
                  </a:lnTo>
                  <a:lnTo>
                    <a:pt x="398475" y="1656537"/>
                  </a:lnTo>
                  <a:lnTo>
                    <a:pt x="432308" y="1656537"/>
                  </a:lnTo>
                  <a:close/>
                </a:path>
                <a:path w="737235" h="1895475">
                  <a:moveTo>
                    <a:pt x="463334" y="1494345"/>
                  </a:moveTo>
                  <a:lnTo>
                    <a:pt x="459003" y="1459014"/>
                  </a:lnTo>
                  <a:lnTo>
                    <a:pt x="455828" y="1456537"/>
                  </a:lnTo>
                  <a:lnTo>
                    <a:pt x="452348" y="1456969"/>
                  </a:lnTo>
                  <a:lnTo>
                    <a:pt x="448868" y="1457401"/>
                  </a:lnTo>
                  <a:lnTo>
                    <a:pt x="446392" y="1460563"/>
                  </a:lnTo>
                  <a:lnTo>
                    <a:pt x="450735" y="1495894"/>
                  </a:lnTo>
                  <a:lnTo>
                    <a:pt x="453898" y="1498358"/>
                  </a:lnTo>
                  <a:lnTo>
                    <a:pt x="460857" y="1497507"/>
                  </a:lnTo>
                  <a:lnTo>
                    <a:pt x="463334" y="1494345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40"/>
                  </a:lnTo>
                  <a:lnTo>
                    <a:pt x="614578" y="1347355"/>
                  </a:lnTo>
                  <a:lnTo>
                    <a:pt x="611708" y="1342821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500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67"/>
                  </a:lnTo>
                  <a:lnTo>
                    <a:pt x="563600" y="1631975"/>
                  </a:lnTo>
                  <a:lnTo>
                    <a:pt x="568477" y="1671650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48"/>
                  </a:lnTo>
                  <a:lnTo>
                    <a:pt x="529831" y="1853196"/>
                  </a:lnTo>
                  <a:lnTo>
                    <a:pt x="507530" y="1861743"/>
                  </a:lnTo>
                  <a:lnTo>
                    <a:pt x="499935" y="1861273"/>
                  </a:lnTo>
                  <a:lnTo>
                    <a:pt x="495833" y="1857667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45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63"/>
                  </a:lnTo>
                  <a:lnTo>
                    <a:pt x="492442" y="1745157"/>
                  </a:lnTo>
                  <a:lnTo>
                    <a:pt x="491693" y="1734312"/>
                  </a:lnTo>
                  <a:lnTo>
                    <a:pt x="491299" y="1731111"/>
                  </a:lnTo>
                  <a:lnTo>
                    <a:pt x="490728" y="1725714"/>
                  </a:lnTo>
                  <a:lnTo>
                    <a:pt x="479120" y="1681086"/>
                  </a:lnTo>
                  <a:lnTo>
                    <a:pt x="440042" y="1657223"/>
                  </a:lnTo>
                  <a:lnTo>
                    <a:pt x="432447" y="1656549"/>
                  </a:lnTo>
                  <a:lnTo>
                    <a:pt x="398475" y="1656549"/>
                  </a:lnTo>
                  <a:lnTo>
                    <a:pt x="398208" y="1656549"/>
                  </a:lnTo>
                  <a:lnTo>
                    <a:pt x="397789" y="1656549"/>
                  </a:lnTo>
                  <a:lnTo>
                    <a:pt x="391693" y="1657286"/>
                  </a:lnTo>
                  <a:lnTo>
                    <a:pt x="391071" y="1657426"/>
                  </a:lnTo>
                  <a:lnTo>
                    <a:pt x="368833" y="1661883"/>
                  </a:lnTo>
                  <a:lnTo>
                    <a:pt x="325983" y="1686547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63"/>
                  </a:lnTo>
                  <a:lnTo>
                    <a:pt x="319189" y="1755495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38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96"/>
                  </a:lnTo>
                  <a:lnTo>
                    <a:pt x="341884" y="1880679"/>
                  </a:lnTo>
                  <a:lnTo>
                    <a:pt x="334619" y="1882978"/>
                  </a:lnTo>
                  <a:lnTo>
                    <a:pt x="325056" y="1882482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68"/>
                  </a:lnTo>
                  <a:lnTo>
                    <a:pt x="225158" y="1677746"/>
                  </a:lnTo>
                  <a:lnTo>
                    <a:pt x="222542" y="1664550"/>
                  </a:lnTo>
                  <a:lnTo>
                    <a:pt x="218046" y="1651977"/>
                  </a:lnTo>
                  <a:lnTo>
                    <a:pt x="211721" y="1640166"/>
                  </a:lnTo>
                  <a:lnTo>
                    <a:pt x="203669" y="1629295"/>
                  </a:lnTo>
                  <a:lnTo>
                    <a:pt x="180467" y="1599374"/>
                  </a:lnTo>
                  <a:lnTo>
                    <a:pt x="155041" y="1557642"/>
                  </a:lnTo>
                  <a:lnTo>
                    <a:pt x="132664" y="1505242"/>
                  </a:lnTo>
                  <a:lnTo>
                    <a:pt x="118605" y="1443316"/>
                  </a:lnTo>
                  <a:lnTo>
                    <a:pt x="118097" y="1417294"/>
                  </a:lnTo>
                  <a:lnTo>
                    <a:pt x="123444" y="1395222"/>
                  </a:lnTo>
                  <a:lnTo>
                    <a:pt x="151549" y="1363167"/>
                  </a:lnTo>
                  <a:lnTo>
                    <a:pt x="196773" y="1348740"/>
                  </a:lnTo>
                  <a:lnTo>
                    <a:pt x="221957" y="1347508"/>
                  </a:lnTo>
                  <a:lnTo>
                    <a:pt x="245084" y="1349387"/>
                  </a:lnTo>
                  <a:lnTo>
                    <a:pt x="264071" y="1353286"/>
                  </a:lnTo>
                  <a:lnTo>
                    <a:pt x="276771" y="1358150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37"/>
                  </a:lnTo>
                  <a:lnTo>
                    <a:pt x="401751" y="1401305"/>
                  </a:lnTo>
                  <a:lnTo>
                    <a:pt x="404228" y="1398143"/>
                  </a:lnTo>
                  <a:lnTo>
                    <a:pt x="403377" y="1391170"/>
                  </a:lnTo>
                  <a:lnTo>
                    <a:pt x="402539" y="1390510"/>
                  </a:lnTo>
                  <a:lnTo>
                    <a:pt x="400202" y="1388694"/>
                  </a:lnTo>
                  <a:lnTo>
                    <a:pt x="396722" y="1389126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31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62"/>
                  </a:lnTo>
                  <a:lnTo>
                    <a:pt x="355930" y="1373225"/>
                  </a:lnTo>
                  <a:lnTo>
                    <a:pt x="363982" y="1372108"/>
                  </a:lnTo>
                  <a:lnTo>
                    <a:pt x="379069" y="1368869"/>
                  </a:lnTo>
                  <a:lnTo>
                    <a:pt x="418490" y="1353426"/>
                  </a:lnTo>
                  <a:lnTo>
                    <a:pt x="435102" y="1339977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78"/>
                  </a:lnTo>
                  <a:lnTo>
                    <a:pt x="594461" y="1337386"/>
                  </a:lnTo>
                  <a:lnTo>
                    <a:pt x="610793" y="1382890"/>
                  </a:lnTo>
                  <a:lnTo>
                    <a:pt x="611708" y="1450213"/>
                  </a:lnTo>
                  <a:lnTo>
                    <a:pt x="611708" y="1342821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37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45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95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40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29"/>
                  </a:lnTo>
                  <a:lnTo>
                    <a:pt x="144995" y="1352283"/>
                  </a:lnTo>
                  <a:lnTo>
                    <a:pt x="115023" y="1383449"/>
                  </a:lnTo>
                  <a:lnTo>
                    <a:pt x="105994" y="1444866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76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95"/>
                  </a:lnTo>
                  <a:lnTo>
                    <a:pt x="216916" y="1714817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66"/>
                  </a:lnTo>
                  <a:lnTo>
                    <a:pt x="308610" y="1892566"/>
                  </a:lnTo>
                  <a:lnTo>
                    <a:pt x="327787" y="1895348"/>
                  </a:lnTo>
                  <a:lnTo>
                    <a:pt x="330987" y="1895246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20"/>
                  </a:lnTo>
                  <a:lnTo>
                    <a:pt x="345071" y="1804416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46"/>
                  </a:lnTo>
                  <a:lnTo>
                    <a:pt x="331444" y="1751050"/>
                  </a:lnTo>
                  <a:lnTo>
                    <a:pt x="330619" y="1745157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81"/>
                  </a:lnTo>
                  <a:lnTo>
                    <a:pt x="358178" y="1678724"/>
                  </a:lnTo>
                  <a:lnTo>
                    <a:pt x="396176" y="1669542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47"/>
                  </a:lnTo>
                  <a:lnTo>
                    <a:pt x="478726" y="1732965"/>
                  </a:lnTo>
                  <a:lnTo>
                    <a:pt x="479082" y="1735861"/>
                  </a:lnTo>
                  <a:lnTo>
                    <a:pt x="479717" y="1745157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55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17"/>
                  </a:lnTo>
                  <a:lnTo>
                    <a:pt x="581075" y="1670100"/>
                  </a:lnTo>
                  <a:lnTo>
                    <a:pt x="576211" y="1630426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54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4563" y="4607370"/>
              <a:ext cx="172186" cy="6837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215843" y="4389221"/>
              <a:ext cx="737235" cy="1895475"/>
            </a:xfrm>
            <a:custGeom>
              <a:avLst/>
              <a:gdLst/>
              <a:ahLst/>
              <a:cxnLst/>
              <a:rect l="l" t="t" r="r" b="b"/>
              <a:pathLst>
                <a:path w="737235" h="1895475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1895475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1895475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1895475">
                  <a:moveTo>
                    <a:pt x="302895" y="1514043"/>
                  </a:moveTo>
                  <a:lnTo>
                    <a:pt x="298551" y="1478699"/>
                  </a:lnTo>
                  <a:lnTo>
                    <a:pt x="295389" y="1476235"/>
                  </a:lnTo>
                  <a:lnTo>
                    <a:pt x="288429" y="1477086"/>
                  </a:lnTo>
                  <a:lnTo>
                    <a:pt x="285953" y="1480248"/>
                  </a:lnTo>
                  <a:lnTo>
                    <a:pt x="290283" y="1515592"/>
                  </a:lnTo>
                  <a:lnTo>
                    <a:pt x="293458" y="1518069"/>
                  </a:lnTo>
                  <a:lnTo>
                    <a:pt x="296938" y="1517637"/>
                  </a:lnTo>
                  <a:lnTo>
                    <a:pt x="300418" y="1517205"/>
                  </a:lnTo>
                  <a:lnTo>
                    <a:pt x="302895" y="1514043"/>
                  </a:lnTo>
                  <a:close/>
                </a:path>
                <a:path w="737235" h="1895475">
                  <a:moveTo>
                    <a:pt x="432308" y="1656524"/>
                  </a:moveTo>
                  <a:lnTo>
                    <a:pt x="420865" y="1655495"/>
                  </a:lnTo>
                  <a:lnTo>
                    <a:pt x="398475" y="1656524"/>
                  </a:lnTo>
                  <a:lnTo>
                    <a:pt x="432308" y="1656524"/>
                  </a:lnTo>
                  <a:close/>
                </a:path>
                <a:path w="737235" h="1895475">
                  <a:moveTo>
                    <a:pt x="463334" y="1494332"/>
                  </a:moveTo>
                  <a:lnTo>
                    <a:pt x="459003" y="1459001"/>
                  </a:lnTo>
                  <a:lnTo>
                    <a:pt x="455828" y="1456524"/>
                  </a:lnTo>
                  <a:lnTo>
                    <a:pt x="452348" y="1456956"/>
                  </a:lnTo>
                  <a:lnTo>
                    <a:pt x="448868" y="1457388"/>
                  </a:lnTo>
                  <a:lnTo>
                    <a:pt x="446392" y="1460550"/>
                  </a:lnTo>
                  <a:lnTo>
                    <a:pt x="450735" y="1495882"/>
                  </a:lnTo>
                  <a:lnTo>
                    <a:pt x="453898" y="1498346"/>
                  </a:lnTo>
                  <a:lnTo>
                    <a:pt x="460857" y="1497495"/>
                  </a:lnTo>
                  <a:lnTo>
                    <a:pt x="463334" y="1494332"/>
                  </a:lnTo>
                  <a:close/>
                </a:path>
                <a:path w="737235" h="1895475">
                  <a:moveTo>
                    <a:pt x="624725" y="1448612"/>
                  </a:moveTo>
                  <a:lnTo>
                    <a:pt x="623392" y="1381328"/>
                  </a:lnTo>
                  <a:lnTo>
                    <a:pt x="614578" y="1347343"/>
                  </a:lnTo>
                  <a:lnTo>
                    <a:pt x="611708" y="1342809"/>
                  </a:lnTo>
                  <a:lnTo>
                    <a:pt x="611708" y="1450213"/>
                  </a:lnTo>
                  <a:lnTo>
                    <a:pt x="601306" y="1509077"/>
                  </a:lnTo>
                  <a:lnTo>
                    <a:pt x="585800" y="1555965"/>
                  </a:lnTo>
                  <a:lnTo>
                    <a:pt x="571411" y="1587487"/>
                  </a:lnTo>
                  <a:lnTo>
                    <a:pt x="566966" y="1597964"/>
                  </a:lnTo>
                  <a:lnTo>
                    <a:pt x="564159" y="1608975"/>
                  </a:lnTo>
                  <a:lnTo>
                    <a:pt x="563029" y="1620354"/>
                  </a:lnTo>
                  <a:lnTo>
                    <a:pt x="563600" y="1631962"/>
                  </a:lnTo>
                  <a:lnTo>
                    <a:pt x="568477" y="1671637"/>
                  </a:lnTo>
                  <a:lnTo>
                    <a:pt x="570915" y="1721993"/>
                  </a:lnTo>
                  <a:lnTo>
                    <a:pt x="567436" y="1766023"/>
                  </a:lnTo>
                  <a:lnTo>
                    <a:pt x="555498" y="1824736"/>
                  </a:lnTo>
                  <a:lnTo>
                    <a:pt x="529831" y="1853196"/>
                  </a:lnTo>
                  <a:lnTo>
                    <a:pt x="507530" y="1861731"/>
                  </a:lnTo>
                  <a:lnTo>
                    <a:pt x="499935" y="1861261"/>
                  </a:lnTo>
                  <a:lnTo>
                    <a:pt x="495833" y="1857654"/>
                  </a:lnTo>
                  <a:lnTo>
                    <a:pt x="491274" y="1847570"/>
                  </a:lnTo>
                  <a:lnTo>
                    <a:pt x="489635" y="1830666"/>
                  </a:lnTo>
                  <a:lnTo>
                    <a:pt x="489915" y="1810042"/>
                  </a:lnTo>
                  <a:lnTo>
                    <a:pt x="491121" y="1788033"/>
                  </a:lnTo>
                  <a:lnTo>
                    <a:pt x="491947" y="1773796"/>
                  </a:lnTo>
                  <a:lnTo>
                    <a:pt x="492391" y="1762671"/>
                  </a:lnTo>
                  <a:lnTo>
                    <a:pt x="492518" y="1752650"/>
                  </a:lnTo>
                  <a:lnTo>
                    <a:pt x="492442" y="1745145"/>
                  </a:lnTo>
                  <a:lnTo>
                    <a:pt x="491693" y="1734299"/>
                  </a:lnTo>
                  <a:lnTo>
                    <a:pt x="491299" y="1731111"/>
                  </a:lnTo>
                  <a:lnTo>
                    <a:pt x="490728" y="1725701"/>
                  </a:lnTo>
                  <a:lnTo>
                    <a:pt x="479120" y="1681073"/>
                  </a:lnTo>
                  <a:lnTo>
                    <a:pt x="466877" y="1668157"/>
                  </a:lnTo>
                  <a:lnTo>
                    <a:pt x="455853" y="1661731"/>
                  </a:lnTo>
                  <a:lnTo>
                    <a:pt x="440042" y="1657223"/>
                  </a:lnTo>
                  <a:lnTo>
                    <a:pt x="432447" y="1656537"/>
                  </a:lnTo>
                  <a:lnTo>
                    <a:pt x="398475" y="1656537"/>
                  </a:lnTo>
                  <a:lnTo>
                    <a:pt x="398208" y="1656537"/>
                  </a:lnTo>
                  <a:lnTo>
                    <a:pt x="397789" y="1656537"/>
                  </a:lnTo>
                  <a:lnTo>
                    <a:pt x="391693" y="1657273"/>
                  </a:lnTo>
                  <a:lnTo>
                    <a:pt x="391071" y="1657413"/>
                  </a:lnTo>
                  <a:lnTo>
                    <a:pt x="368833" y="1661883"/>
                  </a:lnTo>
                  <a:lnTo>
                    <a:pt x="325983" y="1686534"/>
                  </a:lnTo>
                  <a:lnTo>
                    <a:pt x="315772" y="1716049"/>
                  </a:lnTo>
                  <a:lnTo>
                    <a:pt x="316166" y="1731645"/>
                  </a:lnTo>
                  <a:lnTo>
                    <a:pt x="318058" y="1747088"/>
                  </a:lnTo>
                  <a:lnTo>
                    <a:pt x="318846" y="1752650"/>
                  </a:lnTo>
                  <a:lnTo>
                    <a:pt x="319189" y="1755482"/>
                  </a:lnTo>
                  <a:lnTo>
                    <a:pt x="321284" y="1767332"/>
                  </a:lnTo>
                  <a:lnTo>
                    <a:pt x="324561" y="1780400"/>
                  </a:lnTo>
                  <a:lnTo>
                    <a:pt x="328587" y="1794192"/>
                  </a:lnTo>
                  <a:lnTo>
                    <a:pt x="332968" y="1808226"/>
                  </a:lnTo>
                  <a:lnTo>
                    <a:pt x="339217" y="1828546"/>
                  </a:lnTo>
                  <a:lnTo>
                    <a:pt x="344474" y="1848485"/>
                  </a:lnTo>
                  <a:lnTo>
                    <a:pt x="346989" y="1865287"/>
                  </a:lnTo>
                  <a:lnTo>
                    <a:pt x="344995" y="1876183"/>
                  </a:lnTo>
                  <a:lnTo>
                    <a:pt x="341884" y="1880666"/>
                  </a:lnTo>
                  <a:lnTo>
                    <a:pt x="334619" y="1882965"/>
                  </a:lnTo>
                  <a:lnTo>
                    <a:pt x="325056" y="1882470"/>
                  </a:lnTo>
                  <a:lnTo>
                    <a:pt x="286486" y="1867395"/>
                  </a:lnTo>
                  <a:lnTo>
                    <a:pt x="253365" y="1804543"/>
                  </a:lnTo>
                  <a:lnTo>
                    <a:pt x="239344" y="1762671"/>
                  </a:lnTo>
                  <a:lnTo>
                    <a:pt x="229527" y="1713255"/>
                  </a:lnTo>
                  <a:lnTo>
                    <a:pt x="225158" y="1677733"/>
                  </a:lnTo>
                  <a:lnTo>
                    <a:pt x="222542" y="1664550"/>
                  </a:lnTo>
                  <a:lnTo>
                    <a:pt x="218046" y="1651965"/>
                  </a:lnTo>
                  <a:lnTo>
                    <a:pt x="211721" y="1640154"/>
                  </a:lnTo>
                  <a:lnTo>
                    <a:pt x="203669" y="1629283"/>
                  </a:lnTo>
                  <a:lnTo>
                    <a:pt x="180467" y="1599374"/>
                  </a:lnTo>
                  <a:lnTo>
                    <a:pt x="155041" y="1557629"/>
                  </a:lnTo>
                  <a:lnTo>
                    <a:pt x="132664" y="1505229"/>
                  </a:lnTo>
                  <a:lnTo>
                    <a:pt x="118605" y="1443304"/>
                  </a:lnTo>
                  <a:lnTo>
                    <a:pt x="118097" y="1417294"/>
                  </a:lnTo>
                  <a:lnTo>
                    <a:pt x="123444" y="1395209"/>
                  </a:lnTo>
                  <a:lnTo>
                    <a:pt x="151549" y="1363154"/>
                  </a:lnTo>
                  <a:lnTo>
                    <a:pt x="196773" y="1348727"/>
                  </a:lnTo>
                  <a:lnTo>
                    <a:pt x="221957" y="1347508"/>
                  </a:lnTo>
                  <a:lnTo>
                    <a:pt x="245084" y="1349375"/>
                  </a:lnTo>
                  <a:lnTo>
                    <a:pt x="264071" y="1353286"/>
                  </a:lnTo>
                  <a:lnTo>
                    <a:pt x="276771" y="1358138"/>
                  </a:lnTo>
                  <a:lnTo>
                    <a:pt x="290080" y="1379601"/>
                  </a:lnTo>
                  <a:lnTo>
                    <a:pt x="316941" y="1394866"/>
                  </a:lnTo>
                  <a:lnTo>
                    <a:pt x="354088" y="1402664"/>
                  </a:lnTo>
                  <a:lnTo>
                    <a:pt x="398272" y="1401724"/>
                  </a:lnTo>
                  <a:lnTo>
                    <a:pt x="401751" y="1401292"/>
                  </a:lnTo>
                  <a:lnTo>
                    <a:pt x="404228" y="1398130"/>
                  </a:lnTo>
                  <a:lnTo>
                    <a:pt x="403377" y="1391158"/>
                  </a:lnTo>
                  <a:lnTo>
                    <a:pt x="402539" y="1390510"/>
                  </a:lnTo>
                  <a:lnTo>
                    <a:pt x="400202" y="1388681"/>
                  </a:lnTo>
                  <a:lnTo>
                    <a:pt x="396722" y="1389113"/>
                  </a:lnTo>
                  <a:lnTo>
                    <a:pt x="364286" y="1390510"/>
                  </a:lnTo>
                  <a:lnTo>
                    <a:pt x="335267" y="1386878"/>
                  </a:lnTo>
                  <a:lnTo>
                    <a:pt x="311658" y="1378889"/>
                  </a:lnTo>
                  <a:lnTo>
                    <a:pt x="295440" y="1367218"/>
                  </a:lnTo>
                  <a:lnTo>
                    <a:pt x="312242" y="1371371"/>
                  </a:lnTo>
                  <a:lnTo>
                    <a:pt x="328980" y="1373263"/>
                  </a:lnTo>
                  <a:lnTo>
                    <a:pt x="343954" y="1373619"/>
                  </a:lnTo>
                  <a:lnTo>
                    <a:pt x="355460" y="1373149"/>
                  </a:lnTo>
                  <a:lnTo>
                    <a:pt x="355930" y="1373212"/>
                  </a:lnTo>
                  <a:lnTo>
                    <a:pt x="363982" y="1372095"/>
                  </a:lnTo>
                  <a:lnTo>
                    <a:pt x="379069" y="1368869"/>
                  </a:lnTo>
                  <a:lnTo>
                    <a:pt x="384390" y="1367218"/>
                  </a:lnTo>
                  <a:lnTo>
                    <a:pt x="398526" y="1362849"/>
                  </a:lnTo>
                  <a:lnTo>
                    <a:pt x="402678" y="1360893"/>
                  </a:lnTo>
                  <a:lnTo>
                    <a:pt x="418490" y="1353426"/>
                  </a:lnTo>
                  <a:lnTo>
                    <a:pt x="435102" y="1339964"/>
                  </a:lnTo>
                  <a:lnTo>
                    <a:pt x="452564" y="1328127"/>
                  </a:lnTo>
                  <a:lnTo>
                    <a:pt x="483425" y="1316024"/>
                  </a:lnTo>
                  <a:lnTo>
                    <a:pt x="521208" y="1309179"/>
                  </a:lnTo>
                  <a:lnTo>
                    <a:pt x="559422" y="1313065"/>
                  </a:lnTo>
                  <a:lnTo>
                    <a:pt x="594461" y="1337386"/>
                  </a:lnTo>
                  <a:lnTo>
                    <a:pt x="610793" y="1382877"/>
                  </a:lnTo>
                  <a:lnTo>
                    <a:pt x="611708" y="1450213"/>
                  </a:lnTo>
                  <a:lnTo>
                    <a:pt x="611708" y="1342809"/>
                  </a:lnTo>
                  <a:lnTo>
                    <a:pt x="599770" y="1323911"/>
                  </a:lnTo>
                  <a:lnTo>
                    <a:pt x="581812" y="1309179"/>
                  </a:lnTo>
                  <a:lnTo>
                    <a:pt x="563143" y="1300924"/>
                  </a:lnTo>
                  <a:lnTo>
                    <a:pt x="521131" y="1296416"/>
                  </a:lnTo>
                  <a:lnTo>
                    <a:pt x="479806" y="1303731"/>
                  </a:lnTo>
                  <a:lnTo>
                    <a:pt x="445757" y="1317332"/>
                  </a:lnTo>
                  <a:lnTo>
                    <a:pt x="425526" y="1331633"/>
                  </a:lnTo>
                  <a:lnTo>
                    <a:pt x="409321" y="1344091"/>
                  </a:lnTo>
                  <a:lnTo>
                    <a:pt x="389432" y="1352600"/>
                  </a:lnTo>
                  <a:lnTo>
                    <a:pt x="370662" y="1357782"/>
                  </a:lnTo>
                  <a:lnTo>
                    <a:pt x="358152" y="1360182"/>
                  </a:lnTo>
                  <a:lnTo>
                    <a:pt x="345351" y="1360893"/>
                  </a:lnTo>
                  <a:lnTo>
                    <a:pt x="326009" y="1360385"/>
                  </a:lnTo>
                  <a:lnTo>
                    <a:pt x="304698" y="1356931"/>
                  </a:lnTo>
                  <a:lnTo>
                    <a:pt x="285902" y="1348727"/>
                  </a:lnTo>
                  <a:lnTo>
                    <a:pt x="282752" y="1347508"/>
                  </a:lnTo>
                  <a:lnTo>
                    <a:pt x="262877" y="1339786"/>
                  </a:lnTo>
                  <a:lnTo>
                    <a:pt x="226542" y="1334833"/>
                  </a:lnTo>
                  <a:lnTo>
                    <a:pt x="184683" y="1337716"/>
                  </a:lnTo>
                  <a:lnTo>
                    <a:pt x="144995" y="1352270"/>
                  </a:lnTo>
                  <a:lnTo>
                    <a:pt x="115023" y="1383436"/>
                  </a:lnTo>
                  <a:lnTo>
                    <a:pt x="105994" y="1444853"/>
                  </a:lnTo>
                  <a:lnTo>
                    <a:pt x="120561" y="1509077"/>
                  </a:lnTo>
                  <a:lnTo>
                    <a:pt x="143725" y="1563382"/>
                  </a:lnTo>
                  <a:lnTo>
                    <a:pt x="170040" y="1606600"/>
                  </a:lnTo>
                  <a:lnTo>
                    <a:pt x="194043" y="1637563"/>
                  </a:lnTo>
                  <a:lnTo>
                    <a:pt x="200977" y="1646936"/>
                  </a:lnTo>
                  <a:lnTo>
                    <a:pt x="206425" y="1657108"/>
                  </a:lnTo>
                  <a:lnTo>
                    <a:pt x="210312" y="1667941"/>
                  </a:lnTo>
                  <a:lnTo>
                    <a:pt x="212559" y="1679282"/>
                  </a:lnTo>
                  <a:lnTo>
                    <a:pt x="216916" y="1714804"/>
                  </a:lnTo>
                  <a:lnTo>
                    <a:pt x="225729" y="1760994"/>
                  </a:lnTo>
                  <a:lnTo>
                    <a:pt x="238671" y="1801698"/>
                  </a:lnTo>
                  <a:lnTo>
                    <a:pt x="267995" y="1864753"/>
                  </a:lnTo>
                  <a:lnTo>
                    <a:pt x="308610" y="1892566"/>
                  </a:lnTo>
                  <a:lnTo>
                    <a:pt x="327787" y="1895335"/>
                  </a:lnTo>
                  <a:lnTo>
                    <a:pt x="330987" y="1895233"/>
                  </a:lnTo>
                  <a:lnTo>
                    <a:pt x="359562" y="1869808"/>
                  </a:lnTo>
                  <a:lnTo>
                    <a:pt x="358089" y="1851444"/>
                  </a:lnTo>
                  <a:lnTo>
                    <a:pt x="352691" y="1829308"/>
                  </a:lnTo>
                  <a:lnTo>
                    <a:pt x="345071" y="1804403"/>
                  </a:lnTo>
                  <a:lnTo>
                    <a:pt x="340829" y="1790788"/>
                  </a:lnTo>
                  <a:lnTo>
                    <a:pt x="336918" y="1777479"/>
                  </a:lnTo>
                  <a:lnTo>
                    <a:pt x="333781" y="1765020"/>
                  </a:lnTo>
                  <a:lnTo>
                    <a:pt x="331800" y="1753933"/>
                  </a:lnTo>
                  <a:lnTo>
                    <a:pt x="331444" y="1751037"/>
                  </a:lnTo>
                  <a:lnTo>
                    <a:pt x="330619" y="1745145"/>
                  </a:lnTo>
                  <a:lnTo>
                    <a:pt x="328853" y="1731111"/>
                  </a:lnTo>
                  <a:lnTo>
                    <a:pt x="328358" y="1717751"/>
                  </a:lnTo>
                  <a:lnTo>
                    <a:pt x="330352" y="1705368"/>
                  </a:lnTo>
                  <a:lnTo>
                    <a:pt x="358178" y="1678724"/>
                  </a:lnTo>
                  <a:lnTo>
                    <a:pt x="396176" y="1669529"/>
                  </a:lnTo>
                  <a:lnTo>
                    <a:pt x="417525" y="1668157"/>
                  </a:lnTo>
                  <a:lnTo>
                    <a:pt x="435279" y="1669262"/>
                  </a:lnTo>
                  <a:lnTo>
                    <a:pt x="468731" y="1688388"/>
                  </a:lnTo>
                  <a:lnTo>
                    <a:pt x="478104" y="1727034"/>
                  </a:lnTo>
                  <a:lnTo>
                    <a:pt x="478726" y="1732953"/>
                  </a:lnTo>
                  <a:lnTo>
                    <a:pt x="479082" y="1735848"/>
                  </a:lnTo>
                  <a:lnTo>
                    <a:pt x="479717" y="1745145"/>
                  </a:lnTo>
                  <a:lnTo>
                    <a:pt x="479806" y="1759699"/>
                  </a:lnTo>
                  <a:lnTo>
                    <a:pt x="479209" y="1774139"/>
                  </a:lnTo>
                  <a:lnTo>
                    <a:pt x="478256" y="1790788"/>
                  </a:lnTo>
                  <a:lnTo>
                    <a:pt x="477024" y="1814042"/>
                  </a:lnTo>
                  <a:lnTo>
                    <a:pt x="480161" y="1855000"/>
                  </a:lnTo>
                  <a:lnTo>
                    <a:pt x="501624" y="1873224"/>
                  </a:lnTo>
                  <a:lnTo>
                    <a:pt x="510552" y="1873199"/>
                  </a:lnTo>
                  <a:lnTo>
                    <a:pt x="520407" y="1871091"/>
                  </a:lnTo>
                  <a:lnTo>
                    <a:pt x="535101" y="1864753"/>
                  </a:lnTo>
                  <a:lnTo>
                    <a:pt x="539457" y="1861731"/>
                  </a:lnTo>
                  <a:lnTo>
                    <a:pt x="549262" y="1854936"/>
                  </a:lnTo>
                  <a:lnTo>
                    <a:pt x="575017" y="1796999"/>
                  </a:lnTo>
                  <a:lnTo>
                    <a:pt x="583679" y="1717751"/>
                  </a:lnTo>
                  <a:lnTo>
                    <a:pt x="583590" y="1714804"/>
                  </a:lnTo>
                  <a:lnTo>
                    <a:pt x="581075" y="1670088"/>
                  </a:lnTo>
                  <a:lnTo>
                    <a:pt x="576211" y="1630413"/>
                  </a:lnTo>
                  <a:lnTo>
                    <a:pt x="575729" y="1620723"/>
                  </a:lnTo>
                  <a:lnTo>
                    <a:pt x="576656" y="1611223"/>
                  </a:lnTo>
                  <a:lnTo>
                    <a:pt x="578980" y="1602054"/>
                  </a:lnTo>
                  <a:lnTo>
                    <a:pt x="582676" y="1593342"/>
                  </a:lnTo>
                  <a:lnTo>
                    <a:pt x="599160" y="1557032"/>
                  </a:lnTo>
                  <a:lnTo>
                    <a:pt x="614921" y="1507985"/>
                  </a:lnTo>
                  <a:lnTo>
                    <a:pt x="624725" y="1448612"/>
                  </a:lnTo>
                  <a:close/>
                </a:path>
                <a:path w="737235" h="1895475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1895475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1895475">
                  <a:moveTo>
                    <a:pt x="736688" y="147904"/>
                  </a:moveTo>
                  <a:lnTo>
                    <a:pt x="735838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4563" y="5944501"/>
              <a:ext cx="172186" cy="6837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215843" y="337108"/>
              <a:ext cx="737235" cy="5753735"/>
            </a:xfrm>
            <a:custGeom>
              <a:avLst/>
              <a:gdLst/>
              <a:ahLst/>
              <a:cxnLst/>
              <a:rect l="l" t="t" r="r" b="b"/>
              <a:pathLst>
                <a:path w="737235" h="5753735">
                  <a:moveTo>
                    <a:pt x="83832" y="5503888"/>
                  </a:moveTo>
                  <a:lnTo>
                    <a:pt x="81991" y="5500319"/>
                  </a:lnTo>
                  <a:lnTo>
                    <a:pt x="5676" y="5476062"/>
                  </a:lnTo>
                  <a:lnTo>
                    <a:pt x="2133" y="5477891"/>
                  </a:lnTo>
                  <a:lnTo>
                    <a:pt x="0" y="5484584"/>
                  </a:lnTo>
                  <a:lnTo>
                    <a:pt x="1841" y="5488152"/>
                  </a:lnTo>
                  <a:lnTo>
                    <a:pt x="5181" y="5489219"/>
                  </a:lnTo>
                  <a:lnTo>
                    <a:pt x="75692" y="5511647"/>
                  </a:lnTo>
                  <a:lnTo>
                    <a:pt x="76606" y="5511724"/>
                  </a:lnTo>
                  <a:lnTo>
                    <a:pt x="79883" y="5511317"/>
                  </a:lnTo>
                  <a:lnTo>
                    <a:pt x="81991" y="5509679"/>
                  </a:lnTo>
                  <a:lnTo>
                    <a:pt x="83832" y="5503888"/>
                  </a:lnTo>
                  <a:close/>
                </a:path>
                <a:path w="737235" h="5753735">
                  <a:moveTo>
                    <a:pt x="96685" y="5615724"/>
                  </a:moveTo>
                  <a:lnTo>
                    <a:pt x="95821" y="5608752"/>
                  </a:lnTo>
                  <a:lnTo>
                    <a:pt x="92659" y="5606288"/>
                  </a:lnTo>
                  <a:lnTo>
                    <a:pt x="19799" y="5615229"/>
                  </a:lnTo>
                  <a:lnTo>
                    <a:pt x="17322" y="5618391"/>
                  </a:lnTo>
                  <a:lnTo>
                    <a:pt x="18173" y="5625363"/>
                  </a:lnTo>
                  <a:lnTo>
                    <a:pt x="21348" y="5627840"/>
                  </a:lnTo>
                  <a:lnTo>
                    <a:pt x="24828" y="5627408"/>
                  </a:lnTo>
                  <a:lnTo>
                    <a:pt x="94208" y="5618886"/>
                  </a:lnTo>
                  <a:lnTo>
                    <a:pt x="96685" y="5615724"/>
                  </a:lnTo>
                  <a:close/>
                </a:path>
                <a:path w="737235" h="5753735">
                  <a:moveTo>
                    <a:pt x="155117" y="5697652"/>
                  </a:moveTo>
                  <a:lnTo>
                    <a:pt x="150444" y="5692394"/>
                  </a:lnTo>
                  <a:lnTo>
                    <a:pt x="146431" y="5692191"/>
                  </a:lnTo>
                  <a:lnTo>
                    <a:pt x="87884" y="5744273"/>
                  </a:lnTo>
                  <a:lnTo>
                    <a:pt x="87642" y="5748286"/>
                  </a:lnTo>
                  <a:lnTo>
                    <a:pt x="89979" y="5750903"/>
                  </a:lnTo>
                  <a:lnTo>
                    <a:pt x="91414" y="5752528"/>
                  </a:lnTo>
                  <a:lnTo>
                    <a:pt x="93497" y="5753227"/>
                  </a:lnTo>
                  <a:lnTo>
                    <a:pt x="96735" y="5752833"/>
                  </a:lnTo>
                  <a:lnTo>
                    <a:pt x="97942" y="5752312"/>
                  </a:lnTo>
                  <a:lnTo>
                    <a:pt x="154889" y="5701665"/>
                  </a:lnTo>
                  <a:lnTo>
                    <a:pt x="155117" y="5697652"/>
                  </a:lnTo>
                  <a:close/>
                </a:path>
                <a:path w="737235" h="5753735">
                  <a:moveTo>
                    <a:pt x="302895" y="217627"/>
                  </a:moveTo>
                  <a:lnTo>
                    <a:pt x="298551" y="182295"/>
                  </a:lnTo>
                  <a:lnTo>
                    <a:pt x="295389" y="179832"/>
                  </a:lnTo>
                  <a:lnTo>
                    <a:pt x="288429" y="180682"/>
                  </a:lnTo>
                  <a:lnTo>
                    <a:pt x="285953" y="183845"/>
                  </a:lnTo>
                  <a:lnTo>
                    <a:pt x="290283" y="219176"/>
                  </a:lnTo>
                  <a:lnTo>
                    <a:pt x="293458" y="221653"/>
                  </a:lnTo>
                  <a:lnTo>
                    <a:pt x="296938" y="221221"/>
                  </a:lnTo>
                  <a:lnTo>
                    <a:pt x="300418" y="220789"/>
                  </a:lnTo>
                  <a:lnTo>
                    <a:pt x="302895" y="217627"/>
                  </a:lnTo>
                  <a:close/>
                </a:path>
                <a:path w="737235" h="5753735">
                  <a:moveTo>
                    <a:pt x="432308" y="360121"/>
                  </a:moveTo>
                  <a:lnTo>
                    <a:pt x="420865" y="359092"/>
                  </a:lnTo>
                  <a:lnTo>
                    <a:pt x="398475" y="360121"/>
                  </a:lnTo>
                  <a:lnTo>
                    <a:pt x="432308" y="360121"/>
                  </a:lnTo>
                  <a:close/>
                </a:path>
                <a:path w="737235" h="5753735">
                  <a:moveTo>
                    <a:pt x="463334" y="197929"/>
                  </a:moveTo>
                  <a:lnTo>
                    <a:pt x="459003" y="162598"/>
                  </a:lnTo>
                  <a:lnTo>
                    <a:pt x="455828" y="160121"/>
                  </a:lnTo>
                  <a:lnTo>
                    <a:pt x="452348" y="160553"/>
                  </a:lnTo>
                  <a:lnTo>
                    <a:pt x="448868" y="160985"/>
                  </a:lnTo>
                  <a:lnTo>
                    <a:pt x="446392" y="164147"/>
                  </a:lnTo>
                  <a:lnTo>
                    <a:pt x="450735" y="199478"/>
                  </a:lnTo>
                  <a:lnTo>
                    <a:pt x="453898" y="201955"/>
                  </a:lnTo>
                  <a:lnTo>
                    <a:pt x="460857" y="201091"/>
                  </a:lnTo>
                  <a:lnTo>
                    <a:pt x="463334" y="197929"/>
                  </a:lnTo>
                  <a:close/>
                </a:path>
                <a:path w="737235" h="5753735">
                  <a:moveTo>
                    <a:pt x="624725" y="152209"/>
                  </a:moveTo>
                  <a:lnTo>
                    <a:pt x="623392" y="84924"/>
                  </a:lnTo>
                  <a:lnTo>
                    <a:pt x="614578" y="50939"/>
                  </a:lnTo>
                  <a:lnTo>
                    <a:pt x="611708" y="46405"/>
                  </a:lnTo>
                  <a:lnTo>
                    <a:pt x="611708" y="153797"/>
                  </a:lnTo>
                  <a:lnTo>
                    <a:pt x="601306" y="212674"/>
                  </a:lnTo>
                  <a:lnTo>
                    <a:pt x="585800" y="259562"/>
                  </a:lnTo>
                  <a:lnTo>
                    <a:pt x="571411" y="291084"/>
                  </a:lnTo>
                  <a:lnTo>
                    <a:pt x="566966" y="301561"/>
                  </a:lnTo>
                  <a:lnTo>
                    <a:pt x="564159" y="312559"/>
                  </a:lnTo>
                  <a:lnTo>
                    <a:pt x="563029" y="323951"/>
                  </a:lnTo>
                  <a:lnTo>
                    <a:pt x="563600" y="335559"/>
                  </a:lnTo>
                  <a:lnTo>
                    <a:pt x="568477" y="375234"/>
                  </a:lnTo>
                  <a:lnTo>
                    <a:pt x="570915" y="425589"/>
                  </a:lnTo>
                  <a:lnTo>
                    <a:pt x="567436" y="469607"/>
                  </a:lnTo>
                  <a:lnTo>
                    <a:pt x="555498" y="528332"/>
                  </a:lnTo>
                  <a:lnTo>
                    <a:pt x="529831" y="556780"/>
                  </a:lnTo>
                  <a:lnTo>
                    <a:pt x="507530" y="565327"/>
                  </a:lnTo>
                  <a:lnTo>
                    <a:pt x="499935" y="564857"/>
                  </a:lnTo>
                  <a:lnTo>
                    <a:pt x="495833" y="561251"/>
                  </a:lnTo>
                  <a:lnTo>
                    <a:pt x="491274" y="551154"/>
                  </a:lnTo>
                  <a:lnTo>
                    <a:pt x="489635" y="534250"/>
                  </a:lnTo>
                  <a:lnTo>
                    <a:pt x="489915" y="513638"/>
                  </a:lnTo>
                  <a:lnTo>
                    <a:pt x="491121" y="491629"/>
                  </a:lnTo>
                  <a:lnTo>
                    <a:pt x="491947" y="477393"/>
                  </a:lnTo>
                  <a:lnTo>
                    <a:pt x="492391" y="466267"/>
                  </a:lnTo>
                  <a:lnTo>
                    <a:pt x="492518" y="456247"/>
                  </a:lnTo>
                  <a:lnTo>
                    <a:pt x="492442" y="448741"/>
                  </a:lnTo>
                  <a:lnTo>
                    <a:pt x="491693" y="437896"/>
                  </a:lnTo>
                  <a:lnTo>
                    <a:pt x="491299" y="434695"/>
                  </a:lnTo>
                  <a:lnTo>
                    <a:pt x="490728" y="429298"/>
                  </a:lnTo>
                  <a:lnTo>
                    <a:pt x="479120" y="384670"/>
                  </a:lnTo>
                  <a:lnTo>
                    <a:pt x="440042" y="360819"/>
                  </a:lnTo>
                  <a:lnTo>
                    <a:pt x="432447" y="360133"/>
                  </a:lnTo>
                  <a:lnTo>
                    <a:pt x="398475" y="360133"/>
                  </a:lnTo>
                  <a:lnTo>
                    <a:pt x="398208" y="360133"/>
                  </a:lnTo>
                  <a:lnTo>
                    <a:pt x="397789" y="360133"/>
                  </a:lnTo>
                  <a:lnTo>
                    <a:pt x="391693" y="360857"/>
                  </a:lnTo>
                  <a:lnTo>
                    <a:pt x="391071" y="361010"/>
                  </a:lnTo>
                  <a:lnTo>
                    <a:pt x="368833" y="365480"/>
                  </a:lnTo>
                  <a:lnTo>
                    <a:pt x="325983" y="390131"/>
                  </a:lnTo>
                  <a:lnTo>
                    <a:pt x="315772" y="419633"/>
                  </a:lnTo>
                  <a:lnTo>
                    <a:pt x="316166" y="435229"/>
                  </a:lnTo>
                  <a:lnTo>
                    <a:pt x="318058" y="450672"/>
                  </a:lnTo>
                  <a:lnTo>
                    <a:pt x="318846" y="456247"/>
                  </a:lnTo>
                  <a:lnTo>
                    <a:pt x="319189" y="459079"/>
                  </a:lnTo>
                  <a:lnTo>
                    <a:pt x="321284" y="470928"/>
                  </a:lnTo>
                  <a:lnTo>
                    <a:pt x="324561" y="483984"/>
                  </a:lnTo>
                  <a:lnTo>
                    <a:pt x="328587" y="497776"/>
                  </a:lnTo>
                  <a:lnTo>
                    <a:pt x="332968" y="511822"/>
                  </a:lnTo>
                  <a:lnTo>
                    <a:pt x="339217" y="532130"/>
                  </a:lnTo>
                  <a:lnTo>
                    <a:pt x="344474" y="552069"/>
                  </a:lnTo>
                  <a:lnTo>
                    <a:pt x="346989" y="568883"/>
                  </a:lnTo>
                  <a:lnTo>
                    <a:pt x="344995" y="579780"/>
                  </a:lnTo>
                  <a:lnTo>
                    <a:pt x="341884" y="584263"/>
                  </a:lnTo>
                  <a:lnTo>
                    <a:pt x="334619" y="586562"/>
                  </a:lnTo>
                  <a:lnTo>
                    <a:pt x="325056" y="586066"/>
                  </a:lnTo>
                  <a:lnTo>
                    <a:pt x="286486" y="570979"/>
                  </a:lnTo>
                  <a:lnTo>
                    <a:pt x="253365" y="508139"/>
                  </a:lnTo>
                  <a:lnTo>
                    <a:pt x="239344" y="466267"/>
                  </a:lnTo>
                  <a:lnTo>
                    <a:pt x="229527" y="416852"/>
                  </a:lnTo>
                  <a:lnTo>
                    <a:pt x="225158" y="381330"/>
                  </a:lnTo>
                  <a:lnTo>
                    <a:pt x="222542" y="368147"/>
                  </a:lnTo>
                  <a:lnTo>
                    <a:pt x="218046" y="355561"/>
                  </a:lnTo>
                  <a:lnTo>
                    <a:pt x="211721" y="343750"/>
                  </a:lnTo>
                  <a:lnTo>
                    <a:pt x="203669" y="332879"/>
                  </a:lnTo>
                  <a:lnTo>
                    <a:pt x="180467" y="302958"/>
                  </a:lnTo>
                  <a:lnTo>
                    <a:pt x="155041" y="261226"/>
                  </a:lnTo>
                  <a:lnTo>
                    <a:pt x="132664" y="208826"/>
                  </a:lnTo>
                  <a:lnTo>
                    <a:pt x="118605" y="146900"/>
                  </a:lnTo>
                  <a:lnTo>
                    <a:pt x="118097" y="120878"/>
                  </a:lnTo>
                  <a:lnTo>
                    <a:pt x="123444" y="98806"/>
                  </a:lnTo>
                  <a:lnTo>
                    <a:pt x="151549" y="66751"/>
                  </a:lnTo>
                  <a:lnTo>
                    <a:pt x="196773" y="52324"/>
                  </a:lnTo>
                  <a:lnTo>
                    <a:pt x="221957" y="51092"/>
                  </a:lnTo>
                  <a:lnTo>
                    <a:pt x="245084" y="52971"/>
                  </a:lnTo>
                  <a:lnTo>
                    <a:pt x="264071" y="56870"/>
                  </a:lnTo>
                  <a:lnTo>
                    <a:pt x="276771" y="61734"/>
                  </a:lnTo>
                  <a:lnTo>
                    <a:pt x="290080" y="83185"/>
                  </a:lnTo>
                  <a:lnTo>
                    <a:pt x="316941" y="98450"/>
                  </a:lnTo>
                  <a:lnTo>
                    <a:pt x="354088" y="106248"/>
                  </a:lnTo>
                  <a:lnTo>
                    <a:pt x="398272" y="105321"/>
                  </a:lnTo>
                  <a:lnTo>
                    <a:pt x="401751" y="104889"/>
                  </a:lnTo>
                  <a:lnTo>
                    <a:pt x="404228" y="101727"/>
                  </a:lnTo>
                  <a:lnTo>
                    <a:pt x="403377" y="94754"/>
                  </a:lnTo>
                  <a:lnTo>
                    <a:pt x="402539" y="94094"/>
                  </a:lnTo>
                  <a:lnTo>
                    <a:pt x="400202" y="92278"/>
                  </a:lnTo>
                  <a:lnTo>
                    <a:pt x="396722" y="92710"/>
                  </a:lnTo>
                  <a:lnTo>
                    <a:pt x="364286" y="94094"/>
                  </a:lnTo>
                  <a:lnTo>
                    <a:pt x="335267" y="90462"/>
                  </a:lnTo>
                  <a:lnTo>
                    <a:pt x="311658" y="82486"/>
                  </a:lnTo>
                  <a:lnTo>
                    <a:pt x="295440" y="70815"/>
                  </a:lnTo>
                  <a:lnTo>
                    <a:pt x="312242" y="74955"/>
                  </a:lnTo>
                  <a:lnTo>
                    <a:pt x="328980" y="76847"/>
                  </a:lnTo>
                  <a:lnTo>
                    <a:pt x="343954" y="77216"/>
                  </a:lnTo>
                  <a:lnTo>
                    <a:pt x="355460" y="76746"/>
                  </a:lnTo>
                  <a:lnTo>
                    <a:pt x="355930" y="76809"/>
                  </a:lnTo>
                  <a:lnTo>
                    <a:pt x="363982" y="75692"/>
                  </a:lnTo>
                  <a:lnTo>
                    <a:pt x="379069" y="72466"/>
                  </a:lnTo>
                  <a:lnTo>
                    <a:pt x="384390" y="70815"/>
                  </a:lnTo>
                  <a:lnTo>
                    <a:pt x="398526" y="66446"/>
                  </a:lnTo>
                  <a:lnTo>
                    <a:pt x="402678" y="64477"/>
                  </a:lnTo>
                  <a:lnTo>
                    <a:pt x="418490" y="57010"/>
                  </a:lnTo>
                  <a:lnTo>
                    <a:pt x="435102" y="43561"/>
                  </a:lnTo>
                  <a:lnTo>
                    <a:pt x="452564" y="31711"/>
                  </a:lnTo>
                  <a:lnTo>
                    <a:pt x="483425" y="19608"/>
                  </a:lnTo>
                  <a:lnTo>
                    <a:pt x="521208" y="12763"/>
                  </a:lnTo>
                  <a:lnTo>
                    <a:pt x="559422" y="16662"/>
                  </a:lnTo>
                  <a:lnTo>
                    <a:pt x="594461" y="40970"/>
                  </a:lnTo>
                  <a:lnTo>
                    <a:pt x="610793" y="86474"/>
                  </a:lnTo>
                  <a:lnTo>
                    <a:pt x="611708" y="153797"/>
                  </a:lnTo>
                  <a:lnTo>
                    <a:pt x="611708" y="46405"/>
                  </a:lnTo>
                  <a:lnTo>
                    <a:pt x="581812" y="12763"/>
                  </a:lnTo>
                  <a:lnTo>
                    <a:pt x="521131" y="0"/>
                  </a:lnTo>
                  <a:lnTo>
                    <a:pt x="479806" y="7315"/>
                  </a:lnTo>
                  <a:lnTo>
                    <a:pt x="445757" y="20916"/>
                  </a:lnTo>
                  <a:lnTo>
                    <a:pt x="425526" y="35229"/>
                  </a:lnTo>
                  <a:lnTo>
                    <a:pt x="409321" y="47675"/>
                  </a:lnTo>
                  <a:lnTo>
                    <a:pt x="389432" y="56184"/>
                  </a:lnTo>
                  <a:lnTo>
                    <a:pt x="370662" y="61379"/>
                  </a:lnTo>
                  <a:lnTo>
                    <a:pt x="358152" y="63779"/>
                  </a:lnTo>
                  <a:lnTo>
                    <a:pt x="345351" y="64477"/>
                  </a:lnTo>
                  <a:lnTo>
                    <a:pt x="326009" y="63982"/>
                  </a:lnTo>
                  <a:lnTo>
                    <a:pt x="304698" y="60515"/>
                  </a:lnTo>
                  <a:lnTo>
                    <a:pt x="285902" y="52324"/>
                  </a:lnTo>
                  <a:lnTo>
                    <a:pt x="282752" y="51092"/>
                  </a:lnTo>
                  <a:lnTo>
                    <a:pt x="262877" y="43370"/>
                  </a:lnTo>
                  <a:lnTo>
                    <a:pt x="226542" y="38417"/>
                  </a:lnTo>
                  <a:lnTo>
                    <a:pt x="184683" y="41313"/>
                  </a:lnTo>
                  <a:lnTo>
                    <a:pt x="144995" y="55867"/>
                  </a:lnTo>
                  <a:lnTo>
                    <a:pt x="115023" y="87033"/>
                  </a:lnTo>
                  <a:lnTo>
                    <a:pt x="105994" y="148450"/>
                  </a:lnTo>
                  <a:lnTo>
                    <a:pt x="120561" y="212674"/>
                  </a:lnTo>
                  <a:lnTo>
                    <a:pt x="143725" y="266979"/>
                  </a:lnTo>
                  <a:lnTo>
                    <a:pt x="170040" y="310197"/>
                  </a:lnTo>
                  <a:lnTo>
                    <a:pt x="194043" y="341160"/>
                  </a:lnTo>
                  <a:lnTo>
                    <a:pt x="200977" y="350532"/>
                  </a:lnTo>
                  <a:lnTo>
                    <a:pt x="206425" y="360705"/>
                  </a:lnTo>
                  <a:lnTo>
                    <a:pt x="210312" y="371538"/>
                  </a:lnTo>
                  <a:lnTo>
                    <a:pt x="212559" y="382879"/>
                  </a:lnTo>
                  <a:lnTo>
                    <a:pt x="216916" y="418401"/>
                  </a:lnTo>
                  <a:lnTo>
                    <a:pt x="225729" y="464578"/>
                  </a:lnTo>
                  <a:lnTo>
                    <a:pt x="238671" y="505294"/>
                  </a:lnTo>
                  <a:lnTo>
                    <a:pt x="267995" y="568350"/>
                  </a:lnTo>
                  <a:lnTo>
                    <a:pt x="308610" y="596150"/>
                  </a:lnTo>
                  <a:lnTo>
                    <a:pt x="327787" y="598932"/>
                  </a:lnTo>
                  <a:lnTo>
                    <a:pt x="330987" y="598830"/>
                  </a:lnTo>
                  <a:lnTo>
                    <a:pt x="359562" y="573392"/>
                  </a:lnTo>
                  <a:lnTo>
                    <a:pt x="358089" y="555040"/>
                  </a:lnTo>
                  <a:lnTo>
                    <a:pt x="352691" y="532904"/>
                  </a:lnTo>
                  <a:lnTo>
                    <a:pt x="345071" y="508000"/>
                  </a:lnTo>
                  <a:lnTo>
                    <a:pt x="340829" y="494385"/>
                  </a:lnTo>
                  <a:lnTo>
                    <a:pt x="336918" y="481076"/>
                  </a:lnTo>
                  <a:lnTo>
                    <a:pt x="333781" y="468617"/>
                  </a:lnTo>
                  <a:lnTo>
                    <a:pt x="331800" y="457530"/>
                  </a:lnTo>
                  <a:lnTo>
                    <a:pt x="331444" y="454634"/>
                  </a:lnTo>
                  <a:lnTo>
                    <a:pt x="330619" y="448741"/>
                  </a:lnTo>
                  <a:lnTo>
                    <a:pt x="328853" y="434695"/>
                  </a:lnTo>
                  <a:lnTo>
                    <a:pt x="328358" y="421335"/>
                  </a:lnTo>
                  <a:lnTo>
                    <a:pt x="330352" y="408965"/>
                  </a:lnTo>
                  <a:lnTo>
                    <a:pt x="358178" y="382308"/>
                  </a:lnTo>
                  <a:lnTo>
                    <a:pt x="396176" y="373126"/>
                  </a:lnTo>
                  <a:lnTo>
                    <a:pt x="417525" y="371741"/>
                  </a:lnTo>
                  <a:lnTo>
                    <a:pt x="435279" y="372846"/>
                  </a:lnTo>
                  <a:lnTo>
                    <a:pt x="468731" y="391985"/>
                  </a:lnTo>
                  <a:lnTo>
                    <a:pt x="478104" y="430631"/>
                  </a:lnTo>
                  <a:lnTo>
                    <a:pt x="478726" y="436549"/>
                  </a:lnTo>
                  <a:lnTo>
                    <a:pt x="479082" y="439445"/>
                  </a:lnTo>
                  <a:lnTo>
                    <a:pt x="479717" y="448741"/>
                  </a:lnTo>
                  <a:lnTo>
                    <a:pt x="479806" y="463296"/>
                  </a:lnTo>
                  <a:lnTo>
                    <a:pt x="479209" y="477723"/>
                  </a:lnTo>
                  <a:lnTo>
                    <a:pt x="478256" y="494385"/>
                  </a:lnTo>
                  <a:lnTo>
                    <a:pt x="477024" y="517639"/>
                  </a:lnTo>
                  <a:lnTo>
                    <a:pt x="480161" y="558584"/>
                  </a:lnTo>
                  <a:lnTo>
                    <a:pt x="501624" y="576808"/>
                  </a:lnTo>
                  <a:lnTo>
                    <a:pt x="510552" y="576783"/>
                  </a:lnTo>
                  <a:lnTo>
                    <a:pt x="520407" y="574687"/>
                  </a:lnTo>
                  <a:lnTo>
                    <a:pt x="535101" y="568350"/>
                  </a:lnTo>
                  <a:lnTo>
                    <a:pt x="539457" y="565327"/>
                  </a:lnTo>
                  <a:lnTo>
                    <a:pt x="549262" y="558533"/>
                  </a:lnTo>
                  <a:lnTo>
                    <a:pt x="575017" y="500595"/>
                  </a:lnTo>
                  <a:lnTo>
                    <a:pt x="583679" y="421335"/>
                  </a:lnTo>
                  <a:lnTo>
                    <a:pt x="583590" y="418401"/>
                  </a:lnTo>
                  <a:lnTo>
                    <a:pt x="581075" y="373684"/>
                  </a:lnTo>
                  <a:lnTo>
                    <a:pt x="576211" y="334010"/>
                  </a:lnTo>
                  <a:lnTo>
                    <a:pt x="575729" y="324307"/>
                  </a:lnTo>
                  <a:lnTo>
                    <a:pt x="576656" y="314807"/>
                  </a:lnTo>
                  <a:lnTo>
                    <a:pt x="578980" y="305638"/>
                  </a:lnTo>
                  <a:lnTo>
                    <a:pt x="582676" y="296938"/>
                  </a:lnTo>
                  <a:lnTo>
                    <a:pt x="599160" y="260616"/>
                  </a:lnTo>
                  <a:lnTo>
                    <a:pt x="614921" y="211569"/>
                  </a:lnTo>
                  <a:lnTo>
                    <a:pt x="624725" y="152209"/>
                  </a:lnTo>
                  <a:close/>
                </a:path>
                <a:path w="737235" h="5753735">
                  <a:moveTo>
                    <a:pt x="699008" y="5673217"/>
                  </a:moveTo>
                  <a:lnTo>
                    <a:pt x="697814" y="5669381"/>
                  </a:lnTo>
                  <a:lnTo>
                    <a:pt x="631494" y="5634634"/>
                  </a:lnTo>
                  <a:lnTo>
                    <a:pt x="628396" y="5633009"/>
                  </a:lnTo>
                  <a:lnTo>
                    <a:pt x="624547" y="5634190"/>
                  </a:lnTo>
                  <a:lnTo>
                    <a:pt x="621296" y="5640413"/>
                  </a:lnTo>
                  <a:lnTo>
                    <a:pt x="622490" y="5644261"/>
                  </a:lnTo>
                  <a:lnTo>
                    <a:pt x="690003" y="5679630"/>
                  </a:lnTo>
                  <a:lnTo>
                    <a:pt x="691286" y="5679833"/>
                  </a:lnTo>
                  <a:lnTo>
                    <a:pt x="694524" y="5679440"/>
                  </a:lnTo>
                  <a:lnTo>
                    <a:pt x="696379" y="5678246"/>
                  </a:lnTo>
                  <a:lnTo>
                    <a:pt x="699008" y="5673217"/>
                  </a:lnTo>
                  <a:close/>
                </a:path>
                <a:path w="737235" h="5753735">
                  <a:moveTo>
                    <a:pt x="720255" y="5396154"/>
                  </a:moveTo>
                  <a:lnTo>
                    <a:pt x="716572" y="5390159"/>
                  </a:lnTo>
                  <a:lnTo>
                    <a:pt x="712673" y="5389245"/>
                  </a:lnTo>
                  <a:lnTo>
                    <a:pt x="644499" y="5431256"/>
                  </a:lnTo>
                  <a:lnTo>
                    <a:pt x="643585" y="5435168"/>
                  </a:lnTo>
                  <a:lnTo>
                    <a:pt x="645426" y="5438152"/>
                  </a:lnTo>
                  <a:lnTo>
                    <a:pt x="646772" y="5440337"/>
                  </a:lnTo>
                  <a:lnTo>
                    <a:pt x="649211" y="5441416"/>
                  </a:lnTo>
                  <a:lnTo>
                    <a:pt x="652487" y="5441010"/>
                  </a:lnTo>
                  <a:lnTo>
                    <a:pt x="653351" y="5440718"/>
                  </a:lnTo>
                  <a:lnTo>
                    <a:pt x="719328" y="5400065"/>
                  </a:lnTo>
                  <a:lnTo>
                    <a:pt x="720255" y="5396154"/>
                  </a:lnTo>
                  <a:close/>
                </a:path>
                <a:path w="737235" h="5753735">
                  <a:moveTo>
                    <a:pt x="736688" y="5537149"/>
                  </a:moveTo>
                  <a:lnTo>
                    <a:pt x="735838" y="5530177"/>
                  </a:lnTo>
                  <a:lnTo>
                    <a:pt x="732663" y="5527700"/>
                  </a:lnTo>
                  <a:lnTo>
                    <a:pt x="729183" y="5528132"/>
                  </a:lnTo>
                  <a:lnTo>
                    <a:pt x="659803" y="5536654"/>
                  </a:lnTo>
                  <a:lnTo>
                    <a:pt x="657326" y="5539816"/>
                  </a:lnTo>
                  <a:lnTo>
                    <a:pt x="658190" y="5546788"/>
                  </a:lnTo>
                  <a:lnTo>
                    <a:pt x="661352" y="5549252"/>
                  </a:lnTo>
                  <a:lnTo>
                    <a:pt x="734212" y="5540311"/>
                  </a:lnTo>
                  <a:lnTo>
                    <a:pt x="736688" y="553714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4563" y="595979"/>
              <a:ext cx="172186" cy="6837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467394" y="377824"/>
              <a:ext cx="1485265" cy="1376680"/>
            </a:xfrm>
            <a:custGeom>
              <a:avLst/>
              <a:gdLst/>
              <a:ahLst/>
              <a:cxnLst/>
              <a:rect l="l" t="t" r="r" b="b"/>
              <a:pathLst>
                <a:path w="1485264" h="1376680">
                  <a:moveTo>
                    <a:pt x="181305" y="946289"/>
                  </a:moveTo>
                  <a:lnTo>
                    <a:pt x="178727" y="943203"/>
                  </a:lnTo>
                  <a:lnTo>
                    <a:pt x="171729" y="942594"/>
                  </a:lnTo>
                  <a:lnTo>
                    <a:pt x="168656" y="945184"/>
                  </a:lnTo>
                  <a:lnTo>
                    <a:pt x="165544" y="980643"/>
                  </a:lnTo>
                  <a:lnTo>
                    <a:pt x="168135" y="983716"/>
                  </a:lnTo>
                  <a:lnTo>
                    <a:pt x="171627" y="984021"/>
                  </a:lnTo>
                  <a:lnTo>
                    <a:pt x="175120" y="984326"/>
                  </a:lnTo>
                  <a:lnTo>
                    <a:pt x="178206" y="981748"/>
                  </a:lnTo>
                  <a:lnTo>
                    <a:pt x="181305" y="946289"/>
                  </a:lnTo>
                  <a:close/>
                </a:path>
                <a:path w="1485264" h="1376680">
                  <a:moveTo>
                    <a:pt x="342341" y="960374"/>
                  </a:moveTo>
                  <a:lnTo>
                    <a:pt x="339750" y="957300"/>
                  </a:lnTo>
                  <a:lnTo>
                    <a:pt x="336257" y="956995"/>
                  </a:lnTo>
                  <a:lnTo>
                    <a:pt x="332765" y="956691"/>
                  </a:lnTo>
                  <a:lnTo>
                    <a:pt x="329679" y="959269"/>
                  </a:lnTo>
                  <a:lnTo>
                    <a:pt x="326580" y="994727"/>
                  </a:lnTo>
                  <a:lnTo>
                    <a:pt x="329158" y="997813"/>
                  </a:lnTo>
                  <a:lnTo>
                    <a:pt x="336156" y="998423"/>
                  </a:lnTo>
                  <a:lnTo>
                    <a:pt x="339229" y="995832"/>
                  </a:lnTo>
                  <a:lnTo>
                    <a:pt x="342341" y="960374"/>
                  </a:lnTo>
                  <a:close/>
                </a:path>
                <a:path w="1485264" h="1376680">
                  <a:moveTo>
                    <a:pt x="519290" y="918578"/>
                  </a:moveTo>
                  <a:lnTo>
                    <a:pt x="517728" y="883513"/>
                  </a:lnTo>
                  <a:lnTo>
                    <a:pt x="508114" y="857516"/>
                  </a:lnTo>
                  <a:lnTo>
                    <a:pt x="506641" y="855675"/>
                  </a:lnTo>
                  <a:lnTo>
                    <a:pt x="506641" y="917473"/>
                  </a:lnTo>
                  <a:lnTo>
                    <a:pt x="493534" y="983526"/>
                  </a:lnTo>
                  <a:lnTo>
                    <a:pt x="471131" y="1038923"/>
                  </a:lnTo>
                  <a:lnTo>
                    <a:pt x="446214" y="1081595"/>
                  </a:lnTo>
                  <a:lnTo>
                    <a:pt x="425589" y="1109433"/>
                  </a:lnTo>
                  <a:lnTo>
                    <a:pt x="419049" y="1118743"/>
                  </a:lnTo>
                  <a:lnTo>
                    <a:pt x="414020" y="1128928"/>
                  </a:lnTo>
                  <a:lnTo>
                    <a:pt x="410552" y="1139825"/>
                  </a:lnTo>
                  <a:lnTo>
                    <a:pt x="408698" y="1151305"/>
                  </a:lnTo>
                  <a:lnTo>
                    <a:pt x="405218" y="1191120"/>
                  </a:lnTo>
                  <a:lnTo>
                    <a:pt x="397129" y="1240878"/>
                  </a:lnTo>
                  <a:lnTo>
                    <a:pt x="384568" y="1283220"/>
                  </a:lnTo>
                  <a:lnTo>
                    <a:pt x="360692" y="1338186"/>
                  </a:lnTo>
                  <a:lnTo>
                    <a:pt x="329666" y="1360665"/>
                  </a:lnTo>
                  <a:lnTo>
                    <a:pt x="306082" y="1364399"/>
                  </a:lnTo>
                  <a:lnTo>
                    <a:pt x="298742" y="1362354"/>
                  </a:lnTo>
                  <a:lnTo>
                    <a:pt x="295490" y="1357972"/>
                  </a:lnTo>
                  <a:lnTo>
                    <a:pt x="293116" y="1347152"/>
                  </a:lnTo>
                  <a:lnTo>
                    <a:pt x="295033" y="1330274"/>
                  </a:lnTo>
                  <a:lnTo>
                    <a:pt x="299593" y="1310170"/>
                  </a:lnTo>
                  <a:lnTo>
                    <a:pt x="305142" y="1289646"/>
                  </a:lnTo>
                  <a:lnTo>
                    <a:pt x="309029" y="1275461"/>
                  </a:lnTo>
                  <a:lnTo>
                    <a:pt x="312585" y="1261541"/>
                  </a:lnTo>
                  <a:lnTo>
                    <a:pt x="315404" y="1248371"/>
                  </a:lnTo>
                  <a:lnTo>
                    <a:pt x="317080" y="1236459"/>
                  </a:lnTo>
                  <a:lnTo>
                    <a:pt x="317347" y="1233335"/>
                  </a:lnTo>
                  <a:lnTo>
                    <a:pt x="317931" y="1227848"/>
                  </a:lnTo>
                  <a:lnTo>
                    <a:pt x="319176" y="1213573"/>
                  </a:lnTo>
                  <a:lnTo>
                    <a:pt x="319112" y="1196936"/>
                  </a:lnTo>
                  <a:lnTo>
                    <a:pt x="315849" y="1181773"/>
                  </a:lnTo>
                  <a:lnTo>
                    <a:pt x="286893" y="1152601"/>
                  </a:lnTo>
                  <a:lnTo>
                    <a:pt x="241808" y="1140955"/>
                  </a:lnTo>
                  <a:lnTo>
                    <a:pt x="241503" y="1140879"/>
                  </a:lnTo>
                  <a:lnTo>
                    <a:pt x="240868" y="1140802"/>
                  </a:lnTo>
                  <a:lnTo>
                    <a:pt x="235419" y="1140320"/>
                  </a:lnTo>
                  <a:lnTo>
                    <a:pt x="235280" y="1140307"/>
                  </a:lnTo>
                  <a:lnTo>
                    <a:pt x="234899" y="1140320"/>
                  </a:lnTo>
                  <a:lnTo>
                    <a:pt x="234645" y="1140320"/>
                  </a:lnTo>
                  <a:lnTo>
                    <a:pt x="211963" y="1140079"/>
                  </a:lnTo>
                  <a:lnTo>
                    <a:pt x="192862" y="1142466"/>
                  </a:lnTo>
                  <a:lnTo>
                    <a:pt x="154698" y="1167612"/>
                  </a:lnTo>
                  <a:lnTo>
                    <a:pt x="144627" y="1212430"/>
                  </a:lnTo>
                  <a:lnTo>
                    <a:pt x="144195" y="1218463"/>
                  </a:lnTo>
                  <a:lnTo>
                    <a:pt x="143941" y="1221308"/>
                  </a:lnTo>
                  <a:lnTo>
                    <a:pt x="143713" y="1227848"/>
                  </a:lnTo>
                  <a:lnTo>
                    <a:pt x="143598" y="1235341"/>
                  </a:lnTo>
                  <a:lnTo>
                    <a:pt x="144005" y="1246784"/>
                  </a:lnTo>
                  <a:lnTo>
                    <a:pt x="145122" y="1261541"/>
                  </a:lnTo>
                  <a:lnTo>
                    <a:pt x="146456" y="1275753"/>
                  </a:lnTo>
                  <a:lnTo>
                    <a:pt x="148348" y="1296936"/>
                  </a:lnTo>
                  <a:lnTo>
                    <a:pt x="144094" y="1344739"/>
                  </a:lnTo>
                  <a:lnTo>
                    <a:pt x="132524" y="1349209"/>
                  </a:lnTo>
                  <a:lnTo>
                    <a:pt x="123278" y="1346746"/>
                  </a:lnTo>
                  <a:lnTo>
                    <a:pt x="88684" y="1323975"/>
                  </a:lnTo>
                  <a:lnTo>
                    <a:pt x="69342" y="1255610"/>
                  </a:lnTo>
                  <a:lnTo>
                    <a:pt x="64427" y="1212532"/>
                  </a:lnTo>
                  <a:lnTo>
                    <a:pt x="64528" y="1196936"/>
                  </a:lnTo>
                  <a:lnTo>
                    <a:pt x="64922" y="1167612"/>
                  </a:lnTo>
                  <a:lnTo>
                    <a:pt x="65036" y="1161110"/>
                  </a:lnTo>
                  <a:lnTo>
                    <a:pt x="68135" y="1125715"/>
                  </a:lnTo>
                  <a:lnTo>
                    <a:pt x="68313" y="1112266"/>
                  </a:lnTo>
                  <a:lnTo>
                    <a:pt x="66522" y="1099019"/>
                  </a:lnTo>
                  <a:lnTo>
                    <a:pt x="62801" y="1086154"/>
                  </a:lnTo>
                  <a:lnTo>
                    <a:pt x="57188" y="1073848"/>
                  </a:lnTo>
                  <a:lnTo>
                    <a:pt x="40716" y="1039761"/>
                  </a:lnTo>
                  <a:lnTo>
                    <a:pt x="24523" y="993648"/>
                  </a:lnTo>
                  <a:lnTo>
                    <a:pt x="13525" y="937742"/>
                  </a:lnTo>
                  <a:lnTo>
                    <a:pt x="12712" y="879068"/>
                  </a:lnTo>
                  <a:lnTo>
                    <a:pt x="12763" y="873683"/>
                  </a:lnTo>
                  <a:lnTo>
                    <a:pt x="27381" y="828217"/>
                  </a:lnTo>
                  <a:lnTo>
                    <a:pt x="61531" y="802690"/>
                  </a:lnTo>
                  <a:lnTo>
                    <a:pt x="96710" y="797420"/>
                  </a:lnTo>
                  <a:lnTo>
                    <a:pt x="108775" y="797991"/>
                  </a:lnTo>
                  <a:lnTo>
                    <a:pt x="155892" y="808672"/>
                  </a:lnTo>
                  <a:lnTo>
                    <a:pt x="193624" y="847585"/>
                  </a:lnTo>
                  <a:lnTo>
                    <a:pt x="216712" y="868095"/>
                  </a:lnTo>
                  <a:lnTo>
                    <a:pt x="251434" y="883450"/>
                  </a:lnTo>
                  <a:lnTo>
                    <a:pt x="294855" y="891717"/>
                  </a:lnTo>
                  <a:lnTo>
                    <a:pt x="298348" y="892022"/>
                  </a:lnTo>
                  <a:lnTo>
                    <a:pt x="301421" y="889444"/>
                  </a:lnTo>
                  <a:lnTo>
                    <a:pt x="302031" y="882446"/>
                  </a:lnTo>
                  <a:lnTo>
                    <a:pt x="299453" y="879373"/>
                  </a:lnTo>
                  <a:lnTo>
                    <a:pt x="295960" y="879068"/>
                  </a:lnTo>
                  <a:lnTo>
                    <a:pt x="263931" y="873683"/>
                  </a:lnTo>
                  <a:lnTo>
                    <a:pt x="236308" y="864095"/>
                  </a:lnTo>
                  <a:lnTo>
                    <a:pt x="214871" y="851382"/>
                  </a:lnTo>
                  <a:lnTo>
                    <a:pt x="201434" y="836587"/>
                  </a:lnTo>
                  <a:lnTo>
                    <a:pt x="217004" y="844130"/>
                  </a:lnTo>
                  <a:lnTo>
                    <a:pt x="232981" y="849464"/>
                  </a:lnTo>
                  <a:lnTo>
                    <a:pt x="247561" y="852932"/>
                  </a:lnTo>
                  <a:lnTo>
                    <a:pt x="258914" y="854862"/>
                  </a:lnTo>
                  <a:lnTo>
                    <a:pt x="259359" y="855027"/>
                  </a:lnTo>
                  <a:lnTo>
                    <a:pt x="259829" y="855141"/>
                  </a:lnTo>
                  <a:lnTo>
                    <a:pt x="260540" y="855230"/>
                  </a:lnTo>
                  <a:lnTo>
                    <a:pt x="266369" y="855738"/>
                  </a:lnTo>
                  <a:lnTo>
                    <a:pt x="266941" y="855713"/>
                  </a:lnTo>
                  <a:lnTo>
                    <a:pt x="267474" y="855611"/>
                  </a:lnTo>
                  <a:lnTo>
                    <a:pt x="282905" y="855586"/>
                  </a:lnTo>
                  <a:lnTo>
                    <a:pt x="303187" y="853744"/>
                  </a:lnTo>
                  <a:lnTo>
                    <a:pt x="324675" y="848677"/>
                  </a:lnTo>
                  <a:lnTo>
                    <a:pt x="335800" y="843000"/>
                  </a:lnTo>
                  <a:lnTo>
                    <a:pt x="343712" y="838962"/>
                  </a:lnTo>
                  <a:lnTo>
                    <a:pt x="363258" y="831011"/>
                  </a:lnTo>
                  <a:lnTo>
                    <a:pt x="395960" y="825601"/>
                  </a:lnTo>
                  <a:lnTo>
                    <a:pt x="434340" y="826744"/>
                  </a:lnTo>
                  <a:lnTo>
                    <a:pt x="470916" y="838504"/>
                  </a:lnTo>
                  <a:lnTo>
                    <a:pt x="488340" y="851903"/>
                  </a:lnTo>
                  <a:lnTo>
                    <a:pt x="500126" y="869569"/>
                  </a:lnTo>
                  <a:lnTo>
                    <a:pt x="506234" y="891451"/>
                  </a:lnTo>
                  <a:lnTo>
                    <a:pt x="506641" y="917473"/>
                  </a:lnTo>
                  <a:lnTo>
                    <a:pt x="506641" y="855675"/>
                  </a:lnTo>
                  <a:lnTo>
                    <a:pt x="493534" y="839254"/>
                  </a:lnTo>
                  <a:lnTo>
                    <a:pt x="477075" y="827405"/>
                  </a:lnTo>
                  <a:lnTo>
                    <a:pt x="471538" y="825601"/>
                  </a:lnTo>
                  <a:lnTo>
                    <a:pt x="436918" y="814247"/>
                  </a:lnTo>
                  <a:lnTo>
                    <a:pt x="394982" y="812825"/>
                  </a:lnTo>
                  <a:lnTo>
                    <a:pt x="358838" y="819048"/>
                  </a:lnTo>
                  <a:lnTo>
                    <a:pt x="336080" y="828827"/>
                  </a:lnTo>
                  <a:lnTo>
                    <a:pt x="317639" y="837641"/>
                  </a:lnTo>
                  <a:lnTo>
                    <a:pt x="296405" y="841832"/>
                  </a:lnTo>
                  <a:lnTo>
                    <a:pt x="277063" y="843000"/>
                  </a:lnTo>
                  <a:lnTo>
                    <a:pt x="264248" y="842746"/>
                  </a:lnTo>
                  <a:lnTo>
                    <a:pt x="251574" y="840765"/>
                  </a:lnTo>
                  <a:lnTo>
                    <a:pt x="234124" y="836587"/>
                  </a:lnTo>
                  <a:lnTo>
                    <a:pt x="232752" y="836256"/>
                  </a:lnTo>
                  <a:lnTo>
                    <a:pt x="212623" y="828446"/>
                  </a:lnTo>
                  <a:lnTo>
                    <a:pt x="196011" y="816559"/>
                  </a:lnTo>
                  <a:lnTo>
                    <a:pt x="175285" y="802982"/>
                  </a:lnTo>
                  <a:lnTo>
                    <a:pt x="159804" y="797420"/>
                  </a:lnTo>
                  <a:lnTo>
                    <a:pt x="140779" y="790587"/>
                  </a:lnTo>
                  <a:lnTo>
                    <a:pt x="99225" y="784707"/>
                  </a:lnTo>
                  <a:lnTo>
                    <a:pt x="57391" y="790689"/>
                  </a:lnTo>
                  <a:lnTo>
                    <a:pt x="39116" y="799503"/>
                  </a:lnTo>
                  <a:lnTo>
                    <a:pt x="21590" y="814946"/>
                  </a:lnTo>
                  <a:lnTo>
                    <a:pt x="7620" y="838873"/>
                  </a:lnTo>
                  <a:lnTo>
                    <a:pt x="0" y="873137"/>
                  </a:lnTo>
                  <a:lnTo>
                    <a:pt x="889" y="938987"/>
                  </a:lnTo>
                  <a:lnTo>
                    <a:pt x="12255" y="996924"/>
                  </a:lnTo>
                  <a:lnTo>
                    <a:pt x="29006" y="1044663"/>
                  </a:lnTo>
                  <a:lnTo>
                    <a:pt x="46050" y="1079944"/>
                  </a:lnTo>
                  <a:lnTo>
                    <a:pt x="50888" y="1090549"/>
                  </a:lnTo>
                  <a:lnTo>
                    <a:pt x="54089" y="1101636"/>
                  </a:lnTo>
                  <a:lnTo>
                    <a:pt x="55524" y="1112266"/>
                  </a:lnTo>
                  <a:lnTo>
                    <a:pt x="55575" y="1117498"/>
                  </a:lnTo>
                  <a:lnTo>
                    <a:pt x="55486" y="1124610"/>
                  </a:lnTo>
                  <a:lnTo>
                    <a:pt x="52362" y="1160246"/>
                  </a:lnTo>
                  <a:lnTo>
                    <a:pt x="51371" y="1207262"/>
                  </a:lnTo>
                  <a:lnTo>
                    <a:pt x="55562" y="1249768"/>
                  </a:lnTo>
                  <a:lnTo>
                    <a:pt x="71145" y="1317548"/>
                  </a:lnTo>
                  <a:lnTo>
                    <a:pt x="105092" y="1353197"/>
                  </a:lnTo>
                  <a:lnTo>
                    <a:pt x="139103" y="1361567"/>
                  </a:lnTo>
                  <a:lnTo>
                    <a:pt x="147231" y="1359268"/>
                  </a:lnTo>
                  <a:lnTo>
                    <a:pt x="152819" y="1353947"/>
                  </a:lnTo>
                  <a:lnTo>
                    <a:pt x="155422" y="1349209"/>
                  </a:lnTo>
                  <a:lnTo>
                    <a:pt x="159664" y="1341526"/>
                  </a:lnTo>
                  <a:lnTo>
                    <a:pt x="162039" y="1323263"/>
                  </a:lnTo>
                  <a:lnTo>
                    <a:pt x="161366" y="1300492"/>
                  </a:lnTo>
                  <a:lnTo>
                    <a:pt x="159092" y="1274546"/>
                  </a:lnTo>
                  <a:lnTo>
                    <a:pt x="157759" y="1260348"/>
                  </a:lnTo>
                  <a:lnTo>
                    <a:pt x="156705" y="1246492"/>
                  </a:lnTo>
                  <a:lnTo>
                    <a:pt x="156324" y="1236459"/>
                  </a:lnTo>
                  <a:lnTo>
                    <a:pt x="156260" y="1232433"/>
                  </a:lnTo>
                  <a:lnTo>
                    <a:pt x="156591" y="1222413"/>
                  </a:lnTo>
                  <a:lnTo>
                    <a:pt x="156857" y="1219504"/>
                  </a:lnTo>
                  <a:lnTo>
                    <a:pt x="157276" y="1213573"/>
                  </a:lnTo>
                  <a:lnTo>
                    <a:pt x="165277" y="1174610"/>
                  </a:lnTo>
                  <a:lnTo>
                    <a:pt x="198043" y="1154328"/>
                  </a:lnTo>
                  <a:lnTo>
                    <a:pt x="215747" y="1152601"/>
                  </a:lnTo>
                  <a:lnTo>
                    <a:pt x="237121" y="1153236"/>
                  </a:lnTo>
                  <a:lnTo>
                    <a:pt x="275424" y="1161110"/>
                  </a:lnTo>
                  <a:lnTo>
                    <a:pt x="304177" y="1186764"/>
                  </a:lnTo>
                  <a:lnTo>
                    <a:pt x="306603" y="1199070"/>
                  </a:lnTo>
                  <a:lnTo>
                    <a:pt x="306578" y="1207262"/>
                  </a:lnTo>
                  <a:lnTo>
                    <a:pt x="306463" y="1213573"/>
                  </a:lnTo>
                  <a:lnTo>
                    <a:pt x="305295" y="1226527"/>
                  </a:lnTo>
                  <a:lnTo>
                    <a:pt x="304685" y="1232433"/>
                  </a:lnTo>
                  <a:lnTo>
                    <a:pt x="304431" y="1235341"/>
                  </a:lnTo>
                  <a:lnTo>
                    <a:pt x="302831" y="1246492"/>
                  </a:lnTo>
                  <a:lnTo>
                    <a:pt x="300126" y="1259065"/>
                  </a:lnTo>
                  <a:lnTo>
                    <a:pt x="296672" y="1272501"/>
                  </a:lnTo>
                  <a:lnTo>
                    <a:pt x="292900" y="1286256"/>
                  </a:lnTo>
                  <a:lnTo>
                    <a:pt x="286156" y="1311414"/>
                  </a:lnTo>
                  <a:lnTo>
                    <a:pt x="281597" y="1333500"/>
                  </a:lnTo>
                  <a:lnTo>
                    <a:pt x="281520" y="1334490"/>
                  </a:lnTo>
                  <a:lnTo>
                    <a:pt x="280708" y="1352105"/>
                  </a:lnTo>
                  <a:lnTo>
                    <a:pt x="285292" y="1365529"/>
                  </a:lnTo>
                  <a:lnTo>
                    <a:pt x="290728" y="1370812"/>
                  </a:lnTo>
                  <a:lnTo>
                    <a:pt x="297916" y="1374406"/>
                  </a:lnTo>
                  <a:lnTo>
                    <a:pt x="306641" y="1376235"/>
                  </a:lnTo>
                  <a:lnTo>
                    <a:pt x="316725" y="1376222"/>
                  </a:lnTo>
                  <a:lnTo>
                    <a:pt x="362242" y="1356588"/>
                  </a:lnTo>
                  <a:lnTo>
                    <a:pt x="385546" y="1315097"/>
                  </a:lnTo>
                  <a:lnTo>
                    <a:pt x="410679" y="1238719"/>
                  </a:lnTo>
                  <a:lnTo>
                    <a:pt x="417868" y="1192225"/>
                  </a:lnTo>
                  <a:lnTo>
                    <a:pt x="421347" y="1152410"/>
                  </a:lnTo>
                  <a:lnTo>
                    <a:pt x="422884" y="1142822"/>
                  </a:lnTo>
                  <a:lnTo>
                    <a:pt x="425780" y="1133729"/>
                  </a:lnTo>
                  <a:lnTo>
                    <a:pt x="429958" y="1125245"/>
                  </a:lnTo>
                  <a:lnTo>
                    <a:pt x="435381" y="1117498"/>
                  </a:lnTo>
                  <a:lnTo>
                    <a:pt x="459054" y="1085405"/>
                  </a:lnTo>
                  <a:lnTo>
                    <a:pt x="484670" y="1040701"/>
                  </a:lnTo>
                  <a:lnTo>
                    <a:pt x="506603" y="984669"/>
                  </a:lnTo>
                  <a:lnTo>
                    <a:pt x="519290" y="918578"/>
                  </a:lnTo>
                  <a:close/>
                </a:path>
                <a:path w="1485264" h="1376680">
                  <a:moveTo>
                    <a:pt x="832281" y="114655"/>
                  </a:moveTo>
                  <a:lnTo>
                    <a:pt x="830440" y="111086"/>
                  </a:lnTo>
                  <a:lnTo>
                    <a:pt x="754126" y="86829"/>
                  </a:lnTo>
                  <a:lnTo>
                    <a:pt x="750582" y="88658"/>
                  </a:lnTo>
                  <a:lnTo>
                    <a:pt x="748449" y="95351"/>
                  </a:lnTo>
                  <a:lnTo>
                    <a:pt x="750290" y="98920"/>
                  </a:lnTo>
                  <a:lnTo>
                    <a:pt x="753630" y="99987"/>
                  </a:lnTo>
                  <a:lnTo>
                    <a:pt x="824141" y="122415"/>
                  </a:lnTo>
                  <a:lnTo>
                    <a:pt x="825055" y="122491"/>
                  </a:lnTo>
                  <a:lnTo>
                    <a:pt x="828332" y="122085"/>
                  </a:lnTo>
                  <a:lnTo>
                    <a:pt x="830440" y="120446"/>
                  </a:lnTo>
                  <a:lnTo>
                    <a:pt x="832281" y="114655"/>
                  </a:lnTo>
                  <a:close/>
                </a:path>
                <a:path w="1485264" h="1376680">
                  <a:moveTo>
                    <a:pt x="845134" y="226491"/>
                  </a:moveTo>
                  <a:lnTo>
                    <a:pt x="844270" y="219519"/>
                  </a:lnTo>
                  <a:lnTo>
                    <a:pt x="841108" y="217055"/>
                  </a:lnTo>
                  <a:lnTo>
                    <a:pt x="768248" y="225996"/>
                  </a:lnTo>
                  <a:lnTo>
                    <a:pt x="765771" y="229158"/>
                  </a:lnTo>
                  <a:lnTo>
                    <a:pt x="766622" y="236131"/>
                  </a:lnTo>
                  <a:lnTo>
                    <a:pt x="769797" y="238607"/>
                  </a:lnTo>
                  <a:lnTo>
                    <a:pt x="773277" y="238175"/>
                  </a:lnTo>
                  <a:lnTo>
                    <a:pt x="842657" y="229654"/>
                  </a:lnTo>
                  <a:lnTo>
                    <a:pt x="845134" y="226491"/>
                  </a:lnTo>
                  <a:close/>
                </a:path>
                <a:path w="1485264" h="1376680">
                  <a:moveTo>
                    <a:pt x="903566" y="308419"/>
                  </a:moveTo>
                  <a:lnTo>
                    <a:pt x="898893" y="303161"/>
                  </a:lnTo>
                  <a:lnTo>
                    <a:pt x="894880" y="302958"/>
                  </a:lnTo>
                  <a:lnTo>
                    <a:pt x="836333" y="355041"/>
                  </a:lnTo>
                  <a:lnTo>
                    <a:pt x="836091" y="359054"/>
                  </a:lnTo>
                  <a:lnTo>
                    <a:pt x="838428" y="361670"/>
                  </a:lnTo>
                  <a:lnTo>
                    <a:pt x="839863" y="363296"/>
                  </a:lnTo>
                  <a:lnTo>
                    <a:pt x="841946" y="363994"/>
                  </a:lnTo>
                  <a:lnTo>
                    <a:pt x="845185" y="363601"/>
                  </a:lnTo>
                  <a:lnTo>
                    <a:pt x="846391" y="363080"/>
                  </a:lnTo>
                  <a:lnTo>
                    <a:pt x="903338" y="312432"/>
                  </a:lnTo>
                  <a:lnTo>
                    <a:pt x="903566" y="308419"/>
                  </a:lnTo>
                  <a:close/>
                </a:path>
                <a:path w="1485264" h="1376680">
                  <a:moveTo>
                    <a:pt x="1447457" y="283972"/>
                  </a:moveTo>
                  <a:lnTo>
                    <a:pt x="1446263" y="280136"/>
                  </a:lnTo>
                  <a:lnTo>
                    <a:pt x="1379943" y="245389"/>
                  </a:lnTo>
                  <a:lnTo>
                    <a:pt x="1376845" y="243763"/>
                  </a:lnTo>
                  <a:lnTo>
                    <a:pt x="1372997" y="244944"/>
                  </a:lnTo>
                  <a:lnTo>
                    <a:pt x="1369745" y="251167"/>
                  </a:lnTo>
                  <a:lnTo>
                    <a:pt x="1370939" y="255016"/>
                  </a:lnTo>
                  <a:lnTo>
                    <a:pt x="1438452" y="290385"/>
                  </a:lnTo>
                  <a:lnTo>
                    <a:pt x="1439735" y="290588"/>
                  </a:lnTo>
                  <a:lnTo>
                    <a:pt x="1442974" y="290195"/>
                  </a:lnTo>
                  <a:lnTo>
                    <a:pt x="1444828" y="289001"/>
                  </a:lnTo>
                  <a:lnTo>
                    <a:pt x="1447457" y="283972"/>
                  </a:lnTo>
                  <a:close/>
                </a:path>
                <a:path w="1485264" h="1376680">
                  <a:moveTo>
                    <a:pt x="1468704" y="6908"/>
                  </a:moveTo>
                  <a:lnTo>
                    <a:pt x="1465021" y="914"/>
                  </a:lnTo>
                  <a:lnTo>
                    <a:pt x="1461122" y="0"/>
                  </a:lnTo>
                  <a:lnTo>
                    <a:pt x="1392948" y="42011"/>
                  </a:lnTo>
                  <a:lnTo>
                    <a:pt x="1392034" y="45923"/>
                  </a:lnTo>
                  <a:lnTo>
                    <a:pt x="1393875" y="48907"/>
                  </a:lnTo>
                  <a:lnTo>
                    <a:pt x="1395222" y="51092"/>
                  </a:lnTo>
                  <a:lnTo>
                    <a:pt x="1397660" y="52171"/>
                  </a:lnTo>
                  <a:lnTo>
                    <a:pt x="1400937" y="51765"/>
                  </a:lnTo>
                  <a:lnTo>
                    <a:pt x="1401800" y="51473"/>
                  </a:lnTo>
                  <a:lnTo>
                    <a:pt x="1467777" y="10820"/>
                  </a:lnTo>
                  <a:lnTo>
                    <a:pt x="1468704" y="6908"/>
                  </a:lnTo>
                  <a:close/>
                </a:path>
                <a:path w="1485264" h="1376680">
                  <a:moveTo>
                    <a:pt x="1485138" y="147904"/>
                  </a:moveTo>
                  <a:lnTo>
                    <a:pt x="1484287" y="140931"/>
                  </a:lnTo>
                  <a:lnTo>
                    <a:pt x="1481112" y="138455"/>
                  </a:lnTo>
                  <a:lnTo>
                    <a:pt x="1477632" y="138887"/>
                  </a:lnTo>
                  <a:lnTo>
                    <a:pt x="1408252" y="147408"/>
                  </a:lnTo>
                  <a:lnTo>
                    <a:pt x="1405775" y="150571"/>
                  </a:lnTo>
                  <a:lnTo>
                    <a:pt x="1406639" y="157543"/>
                  </a:lnTo>
                  <a:lnTo>
                    <a:pt x="1409801" y="160007"/>
                  </a:lnTo>
                  <a:lnTo>
                    <a:pt x="1482661" y="151066"/>
                  </a:lnTo>
                  <a:lnTo>
                    <a:pt x="148513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727" y="1419508"/>
              <a:ext cx="172707" cy="6568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354783" y="1209661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808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30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399503" y="1657896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10" y="1645615"/>
                  </a:lnTo>
                  <a:lnTo>
                    <a:pt x="347256" y="1645615"/>
                  </a:lnTo>
                  <a:lnTo>
                    <a:pt x="324573" y="1645373"/>
                  </a:lnTo>
                  <a:lnTo>
                    <a:pt x="305473" y="1647761"/>
                  </a:lnTo>
                  <a:lnTo>
                    <a:pt x="267309" y="1672907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36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27"/>
                  </a:lnTo>
                  <a:lnTo>
                    <a:pt x="177139" y="1702219"/>
                  </a:lnTo>
                  <a:lnTo>
                    <a:pt x="177533" y="1672907"/>
                  </a:lnTo>
                  <a:lnTo>
                    <a:pt x="177647" y="1666405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56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80"/>
                  </a:lnTo>
                  <a:lnTo>
                    <a:pt x="329323" y="1373390"/>
                  </a:lnTo>
                  <a:lnTo>
                    <a:pt x="364045" y="1388745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72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98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20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92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21"/>
                  </a:lnTo>
                  <a:lnTo>
                    <a:pt x="274650" y="1828558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405"/>
                  </a:lnTo>
                  <a:lnTo>
                    <a:pt x="416788" y="1692059"/>
                  </a:lnTo>
                  <a:lnTo>
                    <a:pt x="419214" y="1704365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36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709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701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83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700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7727" y="275663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354783" y="2546794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68"/>
                  </a:moveTo>
                  <a:lnTo>
                    <a:pt x="452361" y="1462595"/>
                  </a:lnTo>
                  <a:lnTo>
                    <a:pt x="448868" y="1462290"/>
                  </a:lnTo>
                  <a:lnTo>
                    <a:pt x="445376" y="1461985"/>
                  </a:lnTo>
                  <a:lnTo>
                    <a:pt x="442290" y="1464564"/>
                  </a:lnTo>
                  <a:lnTo>
                    <a:pt x="439191" y="1500022"/>
                  </a:lnTo>
                  <a:lnTo>
                    <a:pt x="441769" y="1503108"/>
                  </a:lnTo>
                  <a:lnTo>
                    <a:pt x="448767" y="1503718"/>
                  </a:lnTo>
                  <a:lnTo>
                    <a:pt x="451840" y="1501127"/>
                  </a:lnTo>
                  <a:lnTo>
                    <a:pt x="454952" y="1465668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90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90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77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90002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19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27727" y="4093769"/>
              <a:ext cx="172707" cy="6568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2354783" y="3883926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39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1882139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39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39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39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39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15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65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36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36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69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12"/>
                  </a:lnTo>
                  <a:lnTo>
                    <a:pt x="174142" y="1307985"/>
                  </a:lnTo>
                  <a:lnTo>
                    <a:pt x="209321" y="1302715"/>
                  </a:lnTo>
                  <a:lnTo>
                    <a:pt x="221386" y="1303286"/>
                  </a:lnTo>
                  <a:lnTo>
                    <a:pt x="268503" y="1313967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306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15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34200" y="1320241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56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42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56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85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23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96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39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3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3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7727" y="5430899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354783" y="5221058"/>
              <a:ext cx="734695" cy="1882139"/>
            </a:xfrm>
            <a:custGeom>
              <a:avLst/>
              <a:gdLst/>
              <a:ahLst/>
              <a:cxnLst/>
              <a:rect l="l" t="t" r="r" b="b"/>
              <a:pathLst>
                <a:path w="734694" h="1882140">
                  <a:moveTo>
                    <a:pt x="79400" y="148526"/>
                  </a:moveTo>
                  <a:lnTo>
                    <a:pt x="76822" y="145453"/>
                  </a:lnTo>
                  <a:lnTo>
                    <a:pt x="3695" y="139052"/>
                  </a:lnTo>
                  <a:lnTo>
                    <a:pt x="622" y="141630"/>
                  </a:lnTo>
                  <a:lnTo>
                    <a:pt x="0" y="148628"/>
                  </a:lnTo>
                  <a:lnTo>
                    <a:pt x="2590" y="151701"/>
                  </a:lnTo>
                  <a:lnTo>
                    <a:pt x="6083" y="152006"/>
                  </a:lnTo>
                  <a:lnTo>
                    <a:pt x="75717" y="158102"/>
                  </a:lnTo>
                  <a:lnTo>
                    <a:pt x="78790" y="155511"/>
                  </a:lnTo>
                  <a:lnTo>
                    <a:pt x="79400" y="148526"/>
                  </a:lnTo>
                  <a:close/>
                </a:path>
                <a:path w="734694" h="1882140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4" h="1882140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1882140">
                  <a:moveTo>
                    <a:pt x="293916" y="1451584"/>
                  </a:moveTo>
                  <a:lnTo>
                    <a:pt x="291338" y="1448498"/>
                  </a:lnTo>
                  <a:lnTo>
                    <a:pt x="284340" y="1447888"/>
                  </a:lnTo>
                  <a:lnTo>
                    <a:pt x="281266" y="1450479"/>
                  </a:lnTo>
                  <a:lnTo>
                    <a:pt x="278155" y="1485938"/>
                  </a:lnTo>
                  <a:lnTo>
                    <a:pt x="280746" y="1489011"/>
                  </a:lnTo>
                  <a:lnTo>
                    <a:pt x="284238" y="1489316"/>
                  </a:lnTo>
                  <a:lnTo>
                    <a:pt x="287731" y="1489621"/>
                  </a:lnTo>
                  <a:lnTo>
                    <a:pt x="290817" y="1487043"/>
                  </a:lnTo>
                  <a:lnTo>
                    <a:pt x="293916" y="1451584"/>
                  </a:lnTo>
                  <a:close/>
                </a:path>
                <a:path w="734694" h="1882140">
                  <a:moveTo>
                    <a:pt x="454952" y="1465656"/>
                  </a:moveTo>
                  <a:lnTo>
                    <a:pt x="452361" y="1462582"/>
                  </a:lnTo>
                  <a:lnTo>
                    <a:pt x="448868" y="1462278"/>
                  </a:lnTo>
                  <a:lnTo>
                    <a:pt x="445376" y="1461973"/>
                  </a:lnTo>
                  <a:lnTo>
                    <a:pt x="442290" y="1464551"/>
                  </a:lnTo>
                  <a:lnTo>
                    <a:pt x="439191" y="1500009"/>
                  </a:lnTo>
                  <a:lnTo>
                    <a:pt x="441769" y="1503095"/>
                  </a:lnTo>
                  <a:lnTo>
                    <a:pt x="448767" y="1503705"/>
                  </a:lnTo>
                  <a:lnTo>
                    <a:pt x="451840" y="1501114"/>
                  </a:lnTo>
                  <a:lnTo>
                    <a:pt x="454952" y="1465656"/>
                  </a:lnTo>
                  <a:close/>
                </a:path>
                <a:path w="734694" h="1882140">
                  <a:moveTo>
                    <a:pt x="631901" y="1423873"/>
                  </a:moveTo>
                  <a:lnTo>
                    <a:pt x="630339" y="1388795"/>
                  </a:lnTo>
                  <a:lnTo>
                    <a:pt x="620725" y="1362798"/>
                  </a:lnTo>
                  <a:lnTo>
                    <a:pt x="619252" y="1360957"/>
                  </a:lnTo>
                  <a:lnTo>
                    <a:pt x="619252" y="1422768"/>
                  </a:lnTo>
                  <a:lnTo>
                    <a:pt x="606145" y="1488821"/>
                  </a:lnTo>
                  <a:lnTo>
                    <a:pt x="583742" y="1544218"/>
                  </a:lnTo>
                  <a:lnTo>
                    <a:pt x="558825" y="1586877"/>
                  </a:lnTo>
                  <a:lnTo>
                    <a:pt x="538200" y="1614728"/>
                  </a:lnTo>
                  <a:lnTo>
                    <a:pt x="531660" y="1624037"/>
                  </a:lnTo>
                  <a:lnTo>
                    <a:pt x="526630" y="1634223"/>
                  </a:lnTo>
                  <a:lnTo>
                    <a:pt x="523163" y="1645119"/>
                  </a:lnTo>
                  <a:lnTo>
                    <a:pt x="521309" y="1656600"/>
                  </a:lnTo>
                  <a:lnTo>
                    <a:pt x="517829" y="1696415"/>
                  </a:lnTo>
                  <a:lnTo>
                    <a:pt x="509739" y="1746173"/>
                  </a:lnTo>
                  <a:lnTo>
                    <a:pt x="497179" y="1788502"/>
                  </a:lnTo>
                  <a:lnTo>
                    <a:pt x="473303" y="1843481"/>
                  </a:lnTo>
                  <a:lnTo>
                    <a:pt x="442277" y="1865960"/>
                  </a:lnTo>
                  <a:lnTo>
                    <a:pt x="418693" y="1869694"/>
                  </a:lnTo>
                  <a:lnTo>
                    <a:pt x="411353" y="1867649"/>
                  </a:lnTo>
                  <a:lnTo>
                    <a:pt x="408101" y="1863267"/>
                  </a:lnTo>
                  <a:lnTo>
                    <a:pt x="405726" y="1852447"/>
                  </a:lnTo>
                  <a:lnTo>
                    <a:pt x="407644" y="1835569"/>
                  </a:lnTo>
                  <a:lnTo>
                    <a:pt x="412203" y="1815452"/>
                  </a:lnTo>
                  <a:lnTo>
                    <a:pt x="417753" y="1794941"/>
                  </a:lnTo>
                  <a:lnTo>
                    <a:pt x="421640" y="1780755"/>
                  </a:lnTo>
                  <a:lnTo>
                    <a:pt x="425196" y="1766824"/>
                  </a:lnTo>
                  <a:lnTo>
                    <a:pt x="428015" y="1753666"/>
                  </a:lnTo>
                  <a:lnTo>
                    <a:pt x="429691" y="1741754"/>
                  </a:lnTo>
                  <a:lnTo>
                    <a:pt x="429958" y="1738617"/>
                  </a:lnTo>
                  <a:lnTo>
                    <a:pt x="430542" y="1733143"/>
                  </a:lnTo>
                  <a:lnTo>
                    <a:pt x="431787" y="1718868"/>
                  </a:lnTo>
                  <a:lnTo>
                    <a:pt x="431723" y="1702219"/>
                  </a:lnTo>
                  <a:lnTo>
                    <a:pt x="428459" y="1687068"/>
                  </a:lnTo>
                  <a:lnTo>
                    <a:pt x="420497" y="1673085"/>
                  </a:lnTo>
                  <a:lnTo>
                    <a:pt x="409727" y="1663306"/>
                  </a:lnTo>
                  <a:lnTo>
                    <a:pt x="399503" y="1657896"/>
                  </a:lnTo>
                  <a:lnTo>
                    <a:pt x="395185" y="1655610"/>
                  </a:lnTo>
                  <a:lnTo>
                    <a:pt x="376783" y="1649933"/>
                  </a:lnTo>
                  <a:lnTo>
                    <a:pt x="354418" y="1646250"/>
                  </a:lnTo>
                  <a:lnTo>
                    <a:pt x="354114" y="1646174"/>
                  </a:lnTo>
                  <a:lnTo>
                    <a:pt x="353479" y="1646097"/>
                  </a:lnTo>
                  <a:lnTo>
                    <a:pt x="348030" y="1645615"/>
                  </a:lnTo>
                  <a:lnTo>
                    <a:pt x="347891" y="1645602"/>
                  </a:lnTo>
                  <a:lnTo>
                    <a:pt x="347522" y="1645615"/>
                  </a:lnTo>
                  <a:lnTo>
                    <a:pt x="347256" y="1645615"/>
                  </a:lnTo>
                  <a:lnTo>
                    <a:pt x="324573" y="1645361"/>
                  </a:lnTo>
                  <a:lnTo>
                    <a:pt x="305473" y="1647761"/>
                  </a:lnTo>
                  <a:lnTo>
                    <a:pt x="267309" y="1672894"/>
                  </a:lnTo>
                  <a:lnTo>
                    <a:pt x="257238" y="1717725"/>
                  </a:lnTo>
                  <a:lnTo>
                    <a:pt x="256806" y="1723758"/>
                  </a:lnTo>
                  <a:lnTo>
                    <a:pt x="256552" y="1726603"/>
                  </a:lnTo>
                  <a:lnTo>
                    <a:pt x="256324" y="1733143"/>
                  </a:lnTo>
                  <a:lnTo>
                    <a:pt x="256209" y="1740649"/>
                  </a:lnTo>
                  <a:lnTo>
                    <a:pt x="256616" y="1752079"/>
                  </a:lnTo>
                  <a:lnTo>
                    <a:pt x="257733" y="1766824"/>
                  </a:lnTo>
                  <a:lnTo>
                    <a:pt x="259067" y="1781048"/>
                  </a:lnTo>
                  <a:lnTo>
                    <a:pt x="260959" y="1802218"/>
                  </a:lnTo>
                  <a:lnTo>
                    <a:pt x="256705" y="1850034"/>
                  </a:lnTo>
                  <a:lnTo>
                    <a:pt x="245135" y="1854504"/>
                  </a:lnTo>
                  <a:lnTo>
                    <a:pt x="235889" y="1852041"/>
                  </a:lnTo>
                  <a:lnTo>
                    <a:pt x="201295" y="1829257"/>
                  </a:lnTo>
                  <a:lnTo>
                    <a:pt x="181952" y="1760905"/>
                  </a:lnTo>
                  <a:lnTo>
                    <a:pt x="177038" y="1717814"/>
                  </a:lnTo>
                  <a:lnTo>
                    <a:pt x="177139" y="1702219"/>
                  </a:lnTo>
                  <a:lnTo>
                    <a:pt x="177533" y="1672894"/>
                  </a:lnTo>
                  <a:lnTo>
                    <a:pt x="177647" y="1666392"/>
                  </a:lnTo>
                  <a:lnTo>
                    <a:pt x="180746" y="1631010"/>
                  </a:lnTo>
                  <a:lnTo>
                    <a:pt x="180924" y="1617560"/>
                  </a:lnTo>
                  <a:lnTo>
                    <a:pt x="179133" y="1604314"/>
                  </a:lnTo>
                  <a:lnTo>
                    <a:pt x="175412" y="1591449"/>
                  </a:lnTo>
                  <a:lnTo>
                    <a:pt x="169799" y="1579143"/>
                  </a:lnTo>
                  <a:lnTo>
                    <a:pt x="153327" y="1545043"/>
                  </a:lnTo>
                  <a:lnTo>
                    <a:pt x="137134" y="1498942"/>
                  </a:lnTo>
                  <a:lnTo>
                    <a:pt x="126136" y="1443037"/>
                  </a:lnTo>
                  <a:lnTo>
                    <a:pt x="125323" y="1384363"/>
                  </a:lnTo>
                  <a:lnTo>
                    <a:pt x="125374" y="1378966"/>
                  </a:lnTo>
                  <a:lnTo>
                    <a:pt x="139992" y="1333500"/>
                  </a:lnTo>
                  <a:lnTo>
                    <a:pt x="174142" y="1307985"/>
                  </a:lnTo>
                  <a:lnTo>
                    <a:pt x="209321" y="1302702"/>
                  </a:lnTo>
                  <a:lnTo>
                    <a:pt x="221386" y="1303286"/>
                  </a:lnTo>
                  <a:lnTo>
                    <a:pt x="268503" y="1313954"/>
                  </a:lnTo>
                  <a:lnTo>
                    <a:pt x="306235" y="1352867"/>
                  </a:lnTo>
                  <a:lnTo>
                    <a:pt x="329323" y="1373378"/>
                  </a:lnTo>
                  <a:lnTo>
                    <a:pt x="364045" y="1388732"/>
                  </a:lnTo>
                  <a:lnTo>
                    <a:pt x="407466" y="1397012"/>
                  </a:lnTo>
                  <a:lnTo>
                    <a:pt x="410959" y="1397317"/>
                  </a:lnTo>
                  <a:lnTo>
                    <a:pt x="414032" y="1394739"/>
                  </a:lnTo>
                  <a:lnTo>
                    <a:pt x="414642" y="1387741"/>
                  </a:lnTo>
                  <a:lnTo>
                    <a:pt x="412064" y="1384668"/>
                  </a:lnTo>
                  <a:lnTo>
                    <a:pt x="408571" y="1384363"/>
                  </a:lnTo>
                  <a:lnTo>
                    <a:pt x="376542" y="1378966"/>
                  </a:lnTo>
                  <a:lnTo>
                    <a:pt x="348919" y="1369377"/>
                  </a:lnTo>
                  <a:lnTo>
                    <a:pt x="327482" y="1356664"/>
                  </a:lnTo>
                  <a:lnTo>
                    <a:pt x="314045" y="1341882"/>
                  </a:lnTo>
                  <a:lnTo>
                    <a:pt x="329615" y="1349425"/>
                  </a:lnTo>
                  <a:lnTo>
                    <a:pt x="345592" y="1354759"/>
                  </a:lnTo>
                  <a:lnTo>
                    <a:pt x="360172" y="1358226"/>
                  </a:lnTo>
                  <a:lnTo>
                    <a:pt x="371525" y="1360157"/>
                  </a:lnTo>
                  <a:lnTo>
                    <a:pt x="371970" y="1360322"/>
                  </a:lnTo>
                  <a:lnTo>
                    <a:pt x="372440" y="1360436"/>
                  </a:lnTo>
                  <a:lnTo>
                    <a:pt x="373151" y="1360525"/>
                  </a:lnTo>
                  <a:lnTo>
                    <a:pt x="378980" y="1361033"/>
                  </a:lnTo>
                  <a:lnTo>
                    <a:pt x="379552" y="1361008"/>
                  </a:lnTo>
                  <a:lnTo>
                    <a:pt x="380085" y="1360906"/>
                  </a:lnTo>
                  <a:lnTo>
                    <a:pt x="395516" y="1360881"/>
                  </a:lnTo>
                  <a:lnTo>
                    <a:pt x="415798" y="1359039"/>
                  </a:lnTo>
                  <a:lnTo>
                    <a:pt x="437286" y="1353959"/>
                  </a:lnTo>
                  <a:lnTo>
                    <a:pt x="448411" y="1348295"/>
                  </a:lnTo>
                  <a:lnTo>
                    <a:pt x="456323" y="1344256"/>
                  </a:lnTo>
                  <a:lnTo>
                    <a:pt x="475869" y="1336294"/>
                  </a:lnTo>
                  <a:lnTo>
                    <a:pt x="508571" y="1330883"/>
                  </a:lnTo>
                  <a:lnTo>
                    <a:pt x="546950" y="1332039"/>
                  </a:lnTo>
                  <a:lnTo>
                    <a:pt x="583526" y="1343799"/>
                  </a:lnTo>
                  <a:lnTo>
                    <a:pt x="600951" y="1357185"/>
                  </a:lnTo>
                  <a:lnTo>
                    <a:pt x="612736" y="1374863"/>
                  </a:lnTo>
                  <a:lnTo>
                    <a:pt x="618845" y="1396746"/>
                  </a:lnTo>
                  <a:lnTo>
                    <a:pt x="619252" y="1422768"/>
                  </a:lnTo>
                  <a:lnTo>
                    <a:pt x="619252" y="1360957"/>
                  </a:lnTo>
                  <a:lnTo>
                    <a:pt x="589686" y="1332699"/>
                  </a:lnTo>
                  <a:lnTo>
                    <a:pt x="549529" y="1319542"/>
                  </a:lnTo>
                  <a:lnTo>
                    <a:pt x="507593" y="1318107"/>
                  </a:lnTo>
                  <a:lnTo>
                    <a:pt x="471449" y="1324330"/>
                  </a:lnTo>
                  <a:lnTo>
                    <a:pt x="448691" y="1334122"/>
                  </a:lnTo>
                  <a:lnTo>
                    <a:pt x="430250" y="1342936"/>
                  </a:lnTo>
                  <a:lnTo>
                    <a:pt x="409016" y="1347127"/>
                  </a:lnTo>
                  <a:lnTo>
                    <a:pt x="389674" y="1348295"/>
                  </a:lnTo>
                  <a:lnTo>
                    <a:pt x="376859" y="1348041"/>
                  </a:lnTo>
                  <a:lnTo>
                    <a:pt x="364185" y="1346060"/>
                  </a:lnTo>
                  <a:lnTo>
                    <a:pt x="346735" y="1341882"/>
                  </a:lnTo>
                  <a:lnTo>
                    <a:pt x="345363" y="1341551"/>
                  </a:lnTo>
                  <a:lnTo>
                    <a:pt x="325234" y="1333741"/>
                  </a:lnTo>
                  <a:lnTo>
                    <a:pt x="308622" y="1321854"/>
                  </a:lnTo>
                  <a:lnTo>
                    <a:pt x="287896" y="1308265"/>
                  </a:lnTo>
                  <a:lnTo>
                    <a:pt x="272415" y="1302702"/>
                  </a:lnTo>
                  <a:lnTo>
                    <a:pt x="253390" y="1295869"/>
                  </a:lnTo>
                  <a:lnTo>
                    <a:pt x="211836" y="1289989"/>
                  </a:lnTo>
                  <a:lnTo>
                    <a:pt x="170002" y="1295984"/>
                  </a:lnTo>
                  <a:lnTo>
                    <a:pt x="151726" y="1304785"/>
                  </a:lnTo>
                  <a:lnTo>
                    <a:pt x="134200" y="1320241"/>
                  </a:lnTo>
                  <a:lnTo>
                    <a:pt x="120230" y="1344168"/>
                  </a:lnTo>
                  <a:lnTo>
                    <a:pt x="112610" y="1378432"/>
                  </a:lnTo>
                  <a:lnTo>
                    <a:pt x="113499" y="1444282"/>
                  </a:lnTo>
                  <a:lnTo>
                    <a:pt x="124866" y="1502206"/>
                  </a:lnTo>
                  <a:lnTo>
                    <a:pt x="141617" y="1549958"/>
                  </a:lnTo>
                  <a:lnTo>
                    <a:pt x="158661" y="1585239"/>
                  </a:lnTo>
                  <a:lnTo>
                    <a:pt x="163499" y="1595843"/>
                  </a:lnTo>
                  <a:lnTo>
                    <a:pt x="166700" y="1606931"/>
                  </a:lnTo>
                  <a:lnTo>
                    <a:pt x="168135" y="1617560"/>
                  </a:lnTo>
                  <a:lnTo>
                    <a:pt x="168186" y="1622793"/>
                  </a:lnTo>
                  <a:lnTo>
                    <a:pt x="168097" y="1629905"/>
                  </a:lnTo>
                  <a:lnTo>
                    <a:pt x="164973" y="1665541"/>
                  </a:lnTo>
                  <a:lnTo>
                    <a:pt x="163982" y="1712544"/>
                  </a:lnTo>
                  <a:lnTo>
                    <a:pt x="168173" y="1755063"/>
                  </a:lnTo>
                  <a:lnTo>
                    <a:pt x="183756" y="1822843"/>
                  </a:lnTo>
                  <a:lnTo>
                    <a:pt x="217703" y="1858479"/>
                  </a:lnTo>
                  <a:lnTo>
                    <a:pt x="251714" y="1866861"/>
                  </a:lnTo>
                  <a:lnTo>
                    <a:pt x="259842" y="1864563"/>
                  </a:lnTo>
                  <a:lnTo>
                    <a:pt x="265430" y="1859241"/>
                  </a:lnTo>
                  <a:lnTo>
                    <a:pt x="268033" y="1854504"/>
                  </a:lnTo>
                  <a:lnTo>
                    <a:pt x="272275" y="1846808"/>
                  </a:lnTo>
                  <a:lnTo>
                    <a:pt x="274650" y="1828546"/>
                  </a:lnTo>
                  <a:lnTo>
                    <a:pt x="273977" y="1805787"/>
                  </a:lnTo>
                  <a:lnTo>
                    <a:pt x="271703" y="1779841"/>
                  </a:lnTo>
                  <a:lnTo>
                    <a:pt x="270370" y="1765630"/>
                  </a:lnTo>
                  <a:lnTo>
                    <a:pt x="269316" y="1751787"/>
                  </a:lnTo>
                  <a:lnTo>
                    <a:pt x="268935" y="1741754"/>
                  </a:lnTo>
                  <a:lnTo>
                    <a:pt x="268871" y="1737728"/>
                  </a:lnTo>
                  <a:lnTo>
                    <a:pt x="269201" y="1727708"/>
                  </a:lnTo>
                  <a:lnTo>
                    <a:pt x="269468" y="1724799"/>
                  </a:lnTo>
                  <a:lnTo>
                    <a:pt x="269887" y="1718868"/>
                  </a:lnTo>
                  <a:lnTo>
                    <a:pt x="277888" y="1679905"/>
                  </a:lnTo>
                  <a:lnTo>
                    <a:pt x="310654" y="1659623"/>
                  </a:lnTo>
                  <a:lnTo>
                    <a:pt x="328358" y="1657896"/>
                  </a:lnTo>
                  <a:lnTo>
                    <a:pt x="349732" y="1658531"/>
                  </a:lnTo>
                  <a:lnTo>
                    <a:pt x="388035" y="1666392"/>
                  </a:lnTo>
                  <a:lnTo>
                    <a:pt x="416788" y="1692059"/>
                  </a:lnTo>
                  <a:lnTo>
                    <a:pt x="419214" y="1704352"/>
                  </a:lnTo>
                  <a:lnTo>
                    <a:pt x="419188" y="1712544"/>
                  </a:lnTo>
                  <a:lnTo>
                    <a:pt x="419074" y="1718868"/>
                  </a:lnTo>
                  <a:lnTo>
                    <a:pt x="417906" y="1731822"/>
                  </a:lnTo>
                  <a:lnTo>
                    <a:pt x="417296" y="1737728"/>
                  </a:lnTo>
                  <a:lnTo>
                    <a:pt x="417042" y="1740649"/>
                  </a:lnTo>
                  <a:lnTo>
                    <a:pt x="415442" y="1751787"/>
                  </a:lnTo>
                  <a:lnTo>
                    <a:pt x="412737" y="1764360"/>
                  </a:lnTo>
                  <a:lnTo>
                    <a:pt x="409282" y="1777796"/>
                  </a:lnTo>
                  <a:lnTo>
                    <a:pt x="405511" y="1791550"/>
                  </a:lnTo>
                  <a:lnTo>
                    <a:pt x="398767" y="1816696"/>
                  </a:lnTo>
                  <a:lnTo>
                    <a:pt x="394208" y="1838794"/>
                  </a:lnTo>
                  <a:lnTo>
                    <a:pt x="394131" y="1839772"/>
                  </a:lnTo>
                  <a:lnTo>
                    <a:pt x="393319" y="1857400"/>
                  </a:lnTo>
                  <a:lnTo>
                    <a:pt x="397903" y="1870824"/>
                  </a:lnTo>
                  <a:lnTo>
                    <a:pt x="403339" y="1876107"/>
                  </a:lnTo>
                  <a:lnTo>
                    <a:pt x="410527" y="1879688"/>
                  </a:lnTo>
                  <a:lnTo>
                    <a:pt x="419252" y="1881517"/>
                  </a:lnTo>
                  <a:lnTo>
                    <a:pt x="429336" y="1881517"/>
                  </a:lnTo>
                  <a:lnTo>
                    <a:pt x="474853" y="1861870"/>
                  </a:lnTo>
                  <a:lnTo>
                    <a:pt x="498157" y="1820392"/>
                  </a:lnTo>
                  <a:lnTo>
                    <a:pt x="523290" y="1744014"/>
                  </a:lnTo>
                  <a:lnTo>
                    <a:pt x="530479" y="1697520"/>
                  </a:lnTo>
                  <a:lnTo>
                    <a:pt x="533958" y="1657705"/>
                  </a:lnTo>
                  <a:lnTo>
                    <a:pt x="535495" y="1648117"/>
                  </a:lnTo>
                  <a:lnTo>
                    <a:pt x="538391" y="1639011"/>
                  </a:lnTo>
                  <a:lnTo>
                    <a:pt x="542569" y="1630540"/>
                  </a:lnTo>
                  <a:lnTo>
                    <a:pt x="547992" y="1622793"/>
                  </a:lnTo>
                  <a:lnTo>
                    <a:pt x="571665" y="1590687"/>
                  </a:lnTo>
                  <a:lnTo>
                    <a:pt x="597281" y="1545983"/>
                  </a:lnTo>
                  <a:lnTo>
                    <a:pt x="619213" y="1489964"/>
                  </a:lnTo>
                  <a:lnTo>
                    <a:pt x="631901" y="1423873"/>
                  </a:lnTo>
                  <a:close/>
                </a:path>
                <a:path w="734694" h="1882140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1882140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1882140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7727" y="6768030"/>
              <a:ext cx="172707" cy="6568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354783" y="0"/>
              <a:ext cx="734695" cy="6772909"/>
            </a:xfrm>
            <a:custGeom>
              <a:avLst/>
              <a:gdLst/>
              <a:ahLst/>
              <a:cxnLst/>
              <a:rect l="l" t="t" r="r" b="b"/>
              <a:pathLst>
                <a:path w="734694" h="6772909">
                  <a:moveTo>
                    <a:pt x="79400" y="6706717"/>
                  </a:moveTo>
                  <a:lnTo>
                    <a:pt x="76822" y="6703644"/>
                  </a:lnTo>
                  <a:lnTo>
                    <a:pt x="3695" y="6697243"/>
                  </a:lnTo>
                  <a:lnTo>
                    <a:pt x="622" y="6699821"/>
                  </a:lnTo>
                  <a:lnTo>
                    <a:pt x="0" y="6706819"/>
                  </a:lnTo>
                  <a:lnTo>
                    <a:pt x="2590" y="6709892"/>
                  </a:lnTo>
                  <a:lnTo>
                    <a:pt x="6083" y="6710197"/>
                  </a:lnTo>
                  <a:lnTo>
                    <a:pt x="75717" y="6716293"/>
                  </a:lnTo>
                  <a:lnTo>
                    <a:pt x="78790" y="6713702"/>
                  </a:lnTo>
                  <a:lnTo>
                    <a:pt x="79400" y="6706717"/>
                  </a:lnTo>
                  <a:close/>
                </a:path>
                <a:path w="734694" h="6772909">
                  <a:moveTo>
                    <a:pt x="89484" y="6601663"/>
                  </a:moveTo>
                  <a:lnTo>
                    <a:pt x="88430" y="6597777"/>
                  </a:lnTo>
                  <a:lnTo>
                    <a:pt x="18834" y="6558191"/>
                  </a:lnTo>
                  <a:lnTo>
                    <a:pt x="14973" y="6559232"/>
                  </a:lnTo>
                  <a:lnTo>
                    <a:pt x="11506" y="6565341"/>
                  </a:lnTo>
                  <a:lnTo>
                    <a:pt x="12560" y="6569215"/>
                  </a:lnTo>
                  <a:lnTo>
                    <a:pt x="15608" y="6570954"/>
                  </a:lnTo>
                  <a:lnTo>
                    <a:pt x="79921" y="6607556"/>
                  </a:lnTo>
                  <a:lnTo>
                    <a:pt x="80797" y="6607810"/>
                  </a:lnTo>
                  <a:lnTo>
                    <a:pt x="84086" y="6608102"/>
                  </a:lnTo>
                  <a:lnTo>
                    <a:pt x="86487" y="6606934"/>
                  </a:lnTo>
                  <a:lnTo>
                    <a:pt x="89484" y="6601663"/>
                  </a:lnTo>
                  <a:close/>
                </a:path>
                <a:path w="734694" h="6772909">
                  <a:moveTo>
                    <a:pt x="292773" y="0"/>
                  </a:moveTo>
                  <a:lnTo>
                    <a:pt x="280022" y="0"/>
                  </a:lnTo>
                  <a:lnTo>
                    <a:pt x="278155" y="21336"/>
                  </a:lnTo>
                  <a:lnTo>
                    <a:pt x="280746" y="24409"/>
                  </a:lnTo>
                  <a:lnTo>
                    <a:pt x="287731" y="25019"/>
                  </a:lnTo>
                  <a:lnTo>
                    <a:pt x="290817" y="22440"/>
                  </a:lnTo>
                  <a:lnTo>
                    <a:pt x="292773" y="0"/>
                  </a:lnTo>
                  <a:close/>
                </a:path>
                <a:path w="734694" h="6772909">
                  <a:moveTo>
                    <a:pt x="454952" y="1066"/>
                  </a:moveTo>
                  <a:lnTo>
                    <a:pt x="454063" y="0"/>
                  </a:lnTo>
                  <a:lnTo>
                    <a:pt x="442290" y="0"/>
                  </a:lnTo>
                  <a:lnTo>
                    <a:pt x="439191" y="35420"/>
                  </a:lnTo>
                  <a:lnTo>
                    <a:pt x="441769" y="38506"/>
                  </a:lnTo>
                  <a:lnTo>
                    <a:pt x="448767" y="39116"/>
                  </a:lnTo>
                  <a:lnTo>
                    <a:pt x="451840" y="36525"/>
                  </a:lnTo>
                  <a:lnTo>
                    <a:pt x="454952" y="1066"/>
                  </a:lnTo>
                  <a:close/>
                </a:path>
                <a:path w="734694" h="6772909">
                  <a:moveTo>
                    <a:pt x="624090" y="12"/>
                  </a:moveTo>
                  <a:lnTo>
                    <a:pt x="610946" y="12"/>
                  </a:lnTo>
                  <a:lnTo>
                    <a:pt x="606145" y="24218"/>
                  </a:lnTo>
                  <a:lnTo>
                    <a:pt x="583742" y="79616"/>
                  </a:lnTo>
                  <a:lnTo>
                    <a:pt x="558825" y="122288"/>
                  </a:lnTo>
                  <a:lnTo>
                    <a:pt x="538200" y="150126"/>
                  </a:lnTo>
                  <a:lnTo>
                    <a:pt x="531660" y="159448"/>
                  </a:lnTo>
                  <a:lnTo>
                    <a:pt x="526630" y="169621"/>
                  </a:lnTo>
                  <a:lnTo>
                    <a:pt x="523163" y="180530"/>
                  </a:lnTo>
                  <a:lnTo>
                    <a:pt x="521309" y="191998"/>
                  </a:lnTo>
                  <a:lnTo>
                    <a:pt x="517829" y="231813"/>
                  </a:lnTo>
                  <a:lnTo>
                    <a:pt x="509739" y="281571"/>
                  </a:lnTo>
                  <a:lnTo>
                    <a:pt x="497179" y="323913"/>
                  </a:lnTo>
                  <a:lnTo>
                    <a:pt x="473303" y="378879"/>
                  </a:lnTo>
                  <a:lnTo>
                    <a:pt x="442277" y="401370"/>
                  </a:lnTo>
                  <a:lnTo>
                    <a:pt x="418693" y="405091"/>
                  </a:lnTo>
                  <a:lnTo>
                    <a:pt x="411353" y="403047"/>
                  </a:lnTo>
                  <a:lnTo>
                    <a:pt x="408101" y="398665"/>
                  </a:lnTo>
                  <a:lnTo>
                    <a:pt x="405726" y="387858"/>
                  </a:lnTo>
                  <a:lnTo>
                    <a:pt x="407644" y="370979"/>
                  </a:lnTo>
                  <a:lnTo>
                    <a:pt x="412203" y="350862"/>
                  </a:lnTo>
                  <a:lnTo>
                    <a:pt x="417753" y="330339"/>
                  </a:lnTo>
                  <a:lnTo>
                    <a:pt x="421640" y="316166"/>
                  </a:lnTo>
                  <a:lnTo>
                    <a:pt x="425196" y="302234"/>
                  </a:lnTo>
                  <a:lnTo>
                    <a:pt x="428015" y="289064"/>
                  </a:lnTo>
                  <a:lnTo>
                    <a:pt x="429691" y="277152"/>
                  </a:lnTo>
                  <a:lnTo>
                    <a:pt x="429958" y="274027"/>
                  </a:lnTo>
                  <a:lnTo>
                    <a:pt x="430542" y="268541"/>
                  </a:lnTo>
                  <a:lnTo>
                    <a:pt x="431787" y="254266"/>
                  </a:lnTo>
                  <a:lnTo>
                    <a:pt x="431723" y="237629"/>
                  </a:lnTo>
                  <a:lnTo>
                    <a:pt x="428459" y="222478"/>
                  </a:lnTo>
                  <a:lnTo>
                    <a:pt x="399503" y="193294"/>
                  </a:lnTo>
                  <a:lnTo>
                    <a:pt x="354418" y="181648"/>
                  </a:lnTo>
                  <a:lnTo>
                    <a:pt x="354114" y="181571"/>
                  </a:lnTo>
                  <a:lnTo>
                    <a:pt x="353479" y="181495"/>
                  </a:lnTo>
                  <a:lnTo>
                    <a:pt x="348030" y="181013"/>
                  </a:lnTo>
                  <a:lnTo>
                    <a:pt x="347891" y="181000"/>
                  </a:lnTo>
                  <a:lnTo>
                    <a:pt x="347510" y="181013"/>
                  </a:lnTo>
                  <a:lnTo>
                    <a:pt x="347256" y="181013"/>
                  </a:lnTo>
                  <a:lnTo>
                    <a:pt x="324573" y="180771"/>
                  </a:lnTo>
                  <a:lnTo>
                    <a:pt x="305473" y="183159"/>
                  </a:lnTo>
                  <a:lnTo>
                    <a:pt x="267309" y="208305"/>
                  </a:lnTo>
                  <a:lnTo>
                    <a:pt x="257238" y="253123"/>
                  </a:lnTo>
                  <a:lnTo>
                    <a:pt x="256806" y="259156"/>
                  </a:lnTo>
                  <a:lnTo>
                    <a:pt x="256552" y="262001"/>
                  </a:lnTo>
                  <a:lnTo>
                    <a:pt x="256324" y="268541"/>
                  </a:lnTo>
                  <a:lnTo>
                    <a:pt x="256209" y="276034"/>
                  </a:lnTo>
                  <a:lnTo>
                    <a:pt x="256616" y="287489"/>
                  </a:lnTo>
                  <a:lnTo>
                    <a:pt x="257733" y="302234"/>
                  </a:lnTo>
                  <a:lnTo>
                    <a:pt x="259067" y="316445"/>
                  </a:lnTo>
                  <a:lnTo>
                    <a:pt x="260959" y="337629"/>
                  </a:lnTo>
                  <a:lnTo>
                    <a:pt x="256705" y="385432"/>
                  </a:lnTo>
                  <a:lnTo>
                    <a:pt x="245135" y="389902"/>
                  </a:lnTo>
                  <a:lnTo>
                    <a:pt x="235889" y="387438"/>
                  </a:lnTo>
                  <a:lnTo>
                    <a:pt x="201295" y="364667"/>
                  </a:lnTo>
                  <a:lnTo>
                    <a:pt x="181952" y="296303"/>
                  </a:lnTo>
                  <a:lnTo>
                    <a:pt x="177038" y="253225"/>
                  </a:lnTo>
                  <a:lnTo>
                    <a:pt x="177139" y="237629"/>
                  </a:lnTo>
                  <a:lnTo>
                    <a:pt x="177533" y="208305"/>
                  </a:lnTo>
                  <a:lnTo>
                    <a:pt x="177647" y="201803"/>
                  </a:lnTo>
                  <a:lnTo>
                    <a:pt x="180746" y="166408"/>
                  </a:lnTo>
                  <a:lnTo>
                    <a:pt x="180924" y="152971"/>
                  </a:lnTo>
                  <a:lnTo>
                    <a:pt x="179133" y="139712"/>
                  </a:lnTo>
                  <a:lnTo>
                    <a:pt x="175412" y="126847"/>
                  </a:lnTo>
                  <a:lnTo>
                    <a:pt x="169799" y="114541"/>
                  </a:lnTo>
                  <a:lnTo>
                    <a:pt x="153327" y="80454"/>
                  </a:lnTo>
                  <a:lnTo>
                    <a:pt x="137134" y="34353"/>
                  </a:lnTo>
                  <a:lnTo>
                    <a:pt x="130378" y="12"/>
                  </a:lnTo>
                  <a:lnTo>
                    <a:pt x="117487" y="12"/>
                  </a:lnTo>
                  <a:lnTo>
                    <a:pt x="124866" y="37617"/>
                  </a:lnTo>
                  <a:lnTo>
                    <a:pt x="141617" y="85356"/>
                  </a:lnTo>
                  <a:lnTo>
                    <a:pt x="158661" y="120637"/>
                  </a:lnTo>
                  <a:lnTo>
                    <a:pt x="163499" y="131254"/>
                  </a:lnTo>
                  <a:lnTo>
                    <a:pt x="166700" y="142328"/>
                  </a:lnTo>
                  <a:lnTo>
                    <a:pt x="168135" y="152971"/>
                  </a:lnTo>
                  <a:lnTo>
                    <a:pt x="168186" y="158191"/>
                  </a:lnTo>
                  <a:lnTo>
                    <a:pt x="168097" y="165303"/>
                  </a:lnTo>
                  <a:lnTo>
                    <a:pt x="164973" y="200939"/>
                  </a:lnTo>
                  <a:lnTo>
                    <a:pt x="163982" y="247954"/>
                  </a:lnTo>
                  <a:lnTo>
                    <a:pt x="168173" y="290474"/>
                  </a:lnTo>
                  <a:lnTo>
                    <a:pt x="183756" y="358241"/>
                  </a:lnTo>
                  <a:lnTo>
                    <a:pt x="217703" y="393890"/>
                  </a:lnTo>
                  <a:lnTo>
                    <a:pt x="251714" y="402259"/>
                  </a:lnTo>
                  <a:lnTo>
                    <a:pt x="259842" y="399961"/>
                  </a:lnTo>
                  <a:lnTo>
                    <a:pt x="265430" y="394639"/>
                  </a:lnTo>
                  <a:lnTo>
                    <a:pt x="268033" y="389902"/>
                  </a:lnTo>
                  <a:lnTo>
                    <a:pt x="272275" y="382219"/>
                  </a:lnTo>
                  <a:lnTo>
                    <a:pt x="274650" y="363956"/>
                  </a:lnTo>
                  <a:lnTo>
                    <a:pt x="273977" y="341185"/>
                  </a:lnTo>
                  <a:lnTo>
                    <a:pt x="271703" y="315239"/>
                  </a:lnTo>
                  <a:lnTo>
                    <a:pt x="270370" y="301040"/>
                  </a:lnTo>
                  <a:lnTo>
                    <a:pt x="269316" y="287197"/>
                  </a:lnTo>
                  <a:lnTo>
                    <a:pt x="268935" y="277152"/>
                  </a:lnTo>
                  <a:lnTo>
                    <a:pt x="268871" y="273126"/>
                  </a:lnTo>
                  <a:lnTo>
                    <a:pt x="269201" y="263105"/>
                  </a:lnTo>
                  <a:lnTo>
                    <a:pt x="269468" y="260197"/>
                  </a:lnTo>
                  <a:lnTo>
                    <a:pt x="269887" y="254266"/>
                  </a:lnTo>
                  <a:lnTo>
                    <a:pt x="277888" y="215303"/>
                  </a:lnTo>
                  <a:lnTo>
                    <a:pt x="310654" y="195021"/>
                  </a:lnTo>
                  <a:lnTo>
                    <a:pt x="328358" y="193294"/>
                  </a:lnTo>
                  <a:lnTo>
                    <a:pt x="349732" y="193929"/>
                  </a:lnTo>
                  <a:lnTo>
                    <a:pt x="388035" y="201803"/>
                  </a:lnTo>
                  <a:lnTo>
                    <a:pt x="416788" y="227469"/>
                  </a:lnTo>
                  <a:lnTo>
                    <a:pt x="419214" y="239763"/>
                  </a:lnTo>
                  <a:lnTo>
                    <a:pt x="419188" y="247954"/>
                  </a:lnTo>
                  <a:lnTo>
                    <a:pt x="419074" y="254266"/>
                  </a:lnTo>
                  <a:lnTo>
                    <a:pt x="417906" y="267220"/>
                  </a:lnTo>
                  <a:lnTo>
                    <a:pt x="417296" y="273126"/>
                  </a:lnTo>
                  <a:lnTo>
                    <a:pt x="417042" y="276034"/>
                  </a:lnTo>
                  <a:lnTo>
                    <a:pt x="415442" y="287197"/>
                  </a:lnTo>
                  <a:lnTo>
                    <a:pt x="412737" y="299758"/>
                  </a:lnTo>
                  <a:lnTo>
                    <a:pt x="409282" y="313207"/>
                  </a:lnTo>
                  <a:lnTo>
                    <a:pt x="405511" y="326948"/>
                  </a:lnTo>
                  <a:lnTo>
                    <a:pt x="398767" y="352107"/>
                  </a:lnTo>
                  <a:lnTo>
                    <a:pt x="394208" y="374205"/>
                  </a:lnTo>
                  <a:lnTo>
                    <a:pt x="394131" y="375183"/>
                  </a:lnTo>
                  <a:lnTo>
                    <a:pt x="393319" y="392811"/>
                  </a:lnTo>
                  <a:lnTo>
                    <a:pt x="397903" y="406222"/>
                  </a:lnTo>
                  <a:lnTo>
                    <a:pt x="403339" y="411505"/>
                  </a:lnTo>
                  <a:lnTo>
                    <a:pt x="410527" y="415099"/>
                  </a:lnTo>
                  <a:lnTo>
                    <a:pt x="419252" y="416928"/>
                  </a:lnTo>
                  <a:lnTo>
                    <a:pt x="429336" y="416915"/>
                  </a:lnTo>
                  <a:lnTo>
                    <a:pt x="445033" y="413778"/>
                  </a:lnTo>
                  <a:lnTo>
                    <a:pt x="460921" y="407123"/>
                  </a:lnTo>
                  <a:lnTo>
                    <a:pt x="463791" y="405091"/>
                  </a:lnTo>
                  <a:lnTo>
                    <a:pt x="474853" y="397281"/>
                  </a:lnTo>
                  <a:lnTo>
                    <a:pt x="498157" y="355790"/>
                  </a:lnTo>
                  <a:lnTo>
                    <a:pt x="523290" y="279412"/>
                  </a:lnTo>
                  <a:lnTo>
                    <a:pt x="530479" y="232918"/>
                  </a:lnTo>
                  <a:lnTo>
                    <a:pt x="533958" y="193103"/>
                  </a:lnTo>
                  <a:lnTo>
                    <a:pt x="535495" y="183515"/>
                  </a:lnTo>
                  <a:lnTo>
                    <a:pt x="538391" y="174421"/>
                  </a:lnTo>
                  <a:lnTo>
                    <a:pt x="542569" y="165938"/>
                  </a:lnTo>
                  <a:lnTo>
                    <a:pt x="547992" y="158191"/>
                  </a:lnTo>
                  <a:lnTo>
                    <a:pt x="571665" y="126098"/>
                  </a:lnTo>
                  <a:lnTo>
                    <a:pt x="597281" y="81394"/>
                  </a:lnTo>
                  <a:lnTo>
                    <a:pt x="619213" y="25361"/>
                  </a:lnTo>
                  <a:lnTo>
                    <a:pt x="624090" y="12"/>
                  </a:lnTo>
                  <a:close/>
                </a:path>
                <a:path w="734694" h="6772909">
                  <a:moveTo>
                    <a:pt x="721766" y="6762915"/>
                  </a:moveTo>
                  <a:lnTo>
                    <a:pt x="719175" y="6759842"/>
                  </a:lnTo>
                  <a:lnTo>
                    <a:pt x="715683" y="6759537"/>
                  </a:lnTo>
                  <a:lnTo>
                    <a:pt x="646049" y="6753441"/>
                  </a:lnTo>
                  <a:lnTo>
                    <a:pt x="642975" y="6756032"/>
                  </a:lnTo>
                  <a:lnTo>
                    <a:pt x="642366" y="6763017"/>
                  </a:lnTo>
                  <a:lnTo>
                    <a:pt x="644944" y="6766090"/>
                  </a:lnTo>
                  <a:lnTo>
                    <a:pt x="718070" y="6772491"/>
                  </a:lnTo>
                  <a:lnTo>
                    <a:pt x="721144" y="6769913"/>
                  </a:lnTo>
                  <a:lnTo>
                    <a:pt x="721766" y="6762915"/>
                  </a:lnTo>
                  <a:close/>
                </a:path>
                <a:path w="734694" h="6772909">
                  <a:moveTo>
                    <a:pt x="734402" y="6628587"/>
                  </a:moveTo>
                  <a:lnTo>
                    <a:pt x="732040" y="6621970"/>
                  </a:lnTo>
                  <a:lnTo>
                    <a:pt x="728421" y="6620256"/>
                  </a:lnTo>
                  <a:lnTo>
                    <a:pt x="653008" y="6647180"/>
                  </a:lnTo>
                  <a:lnTo>
                    <a:pt x="651294" y="6650812"/>
                  </a:lnTo>
                  <a:lnTo>
                    <a:pt x="652475" y="6654114"/>
                  </a:lnTo>
                  <a:lnTo>
                    <a:pt x="653338" y="6656527"/>
                  </a:lnTo>
                  <a:lnTo>
                    <a:pt x="655497" y="6658089"/>
                  </a:lnTo>
                  <a:lnTo>
                    <a:pt x="658787" y="6658381"/>
                  </a:lnTo>
                  <a:lnTo>
                    <a:pt x="659688" y="6658280"/>
                  </a:lnTo>
                  <a:lnTo>
                    <a:pt x="732688" y="6632219"/>
                  </a:lnTo>
                  <a:lnTo>
                    <a:pt x="734402" y="6628587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7727" y="82378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2354783" y="11594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4" h="203200">
                  <a:moveTo>
                    <a:pt x="656005" y="197929"/>
                  </a:moveTo>
                  <a:lnTo>
                    <a:pt x="655637" y="193929"/>
                  </a:lnTo>
                  <a:lnTo>
                    <a:pt x="597992" y="146151"/>
                  </a:lnTo>
                  <a:lnTo>
                    <a:pt x="595299" y="143916"/>
                  </a:lnTo>
                  <a:lnTo>
                    <a:pt x="591286" y="144272"/>
                  </a:lnTo>
                  <a:lnTo>
                    <a:pt x="586816" y="149682"/>
                  </a:lnTo>
                  <a:lnTo>
                    <a:pt x="587184" y="153695"/>
                  </a:lnTo>
                  <a:lnTo>
                    <a:pt x="645858" y="202323"/>
                  </a:lnTo>
                  <a:lnTo>
                    <a:pt x="647077" y="202793"/>
                  </a:lnTo>
                  <a:lnTo>
                    <a:pt x="650328" y="203085"/>
                  </a:lnTo>
                  <a:lnTo>
                    <a:pt x="652386" y="202298"/>
                  </a:lnTo>
                  <a:lnTo>
                    <a:pt x="656005" y="197929"/>
                  </a:lnTo>
                  <a:close/>
                </a:path>
                <a:path w="721994" h="203200">
                  <a:moveTo>
                    <a:pt x="721766" y="65659"/>
                  </a:moveTo>
                  <a:lnTo>
                    <a:pt x="719175" y="62585"/>
                  </a:lnTo>
                  <a:lnTo>
                    <a:pt x="715683" y="62280"/>
                  </a:lnTo>
                  <a:lnTo>
                    <a:pt x="646049" y="56184"/>
                  </a:lnTo>
                  <a:lnTo>
                    <a:pt x="642975" y="58775"/>
                  </a:lnTo>
                  <a:lnTo>
                    <a:pt x="642366" y="65760"/>
                  </a:lnTo>
                  <a:lnTo>
                    <a:pt x="644944" y="68846"/>
                  </a:lnTo>
                  <a:lnTo>
                    <a:pt x="718070" y="75234"/>
                  </a:lnTo>
                  <a:lnTo>
                    <a:pt x="721144" y="72656"/>
                  </a:lnTo>
                  <a:lnTo>
                    <a:pt x="721766" y="6565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0" y="1674240"/>
              <a:ext cx="390525" cy="599440"/>
            </a:xfrm>
            <a:custGeom>
              <a:avLst/>
              <a:gdLst/>
              <a:ahLst/>
              <a:cxnLst/>
              <a:rect l="l" t="t" r="r" b="b"/>
              <a:pathLst>
                <a:path w="390525" h="599439">
                  <a:moveTo>
                    <a:pt x="68110" y="217627"/>
                  </a:moveTo>
                  <a:lnTo>
                    <a:pt x="63766" y="182295"/>
                  </a:lnTo>
                  <a:lnTo>
                    <a:pt x="60604" y="179832"/>
                  </a:lnTo>
                  <a:lnTo>
                    <a:pt x="53644" y="180682"/>
                  </a:lnTo>
                  <a:lnTo>
                    <a:pt x="51168" y="183845"/>
                  </a:lnTo>
                  <a:lnTo>
                    <a:pt x="55499" y="219176"/>
                  </a:lnTo>
                  <a:lnTo>
                    <a:pt x="58674" y="221653"/>
                  </a:lnTo>
                  <a:lnTo>
                    <a:pt x="62153" y="221221"/>
                  </a:lnTo>
                  <a:lnTo>
                    <a:pt x="65633" y="220789"/>
                  </a:lnTo>
                  <a:lnTo>
                    <a:pt x="68110" y="217627"/>
                  </a:lnTo>
                  <a:close/>
                </a:path>
                <a:path w="390525" h="599439">
                  <a:moveTo>
                    <a:pt x="197535" y="360121"/>
                  </a:moveTo>
                  <a:lnTo>
                    <a:pt x="186080" y="359092"/>
                  </a:lnTo>
                  <a:lnTo>
                    <a:pt x="163703" y="360121"/>
                  </a:lnTo>
                  <a:lnTo>
                    <a:pt x="197535" y="360121"/>
                  </a:lnTo>
                  <a:close/>
                </a:path>
                <a:path w="390525" h="599439">
                  <a:moveTo>
                    <a:pt x="228561" y="197929"/>
                  </a:moveTo>
                  <a:lnTo>
                    <a:pt x="224231" y="162598"/>
                  </a:lnTo>
                  <a:lnTo>
                    <a:pt x="221056" y="160121"/>
                  </a:lnTo>
                  <a:lnTo>
                    <a:pt x="217576" y="160553"/>
                  </a:lnTo>
                  <a:lnTo>
                    <a:pt x="214096" y="160985"/>
                  </a:lnTo>
                  <a:lnTo>
                    <a:pt x="211620" y="164147"/>
                  </a:lnTo>
                  <a:lnTo>
                    <a:pt x="215963" y="199478"/>
                  </a:lnTo>
                  <a:lnTo>
                    <a:pt x="219125" y="201942"/>
                  </a:lnTo>
                  <a:lnTo>
                    <a:pt x="226085" y="201091"/>
                  </a:lnTo>
                  <a:lnTo>
                    <a:pt x="228561" y="197929"/>
                  </a:lnTo>
                  <a:close/>
                </a:path>
                <a:path w="390525" h="599439">
                  <a:moveTo>
                    <a:pt x="389953" y="152209"/>
                  </a:moveTo>
                  <a:lnTo>
                    <a:pt x="388620" y="84924"/>
                  </a:lnTo>
                  <a:lnTo>
                    <a:pt x="379806" y="50939"/>
                  </a:lnTo>
                  <a:lnTo>
                    <a:pt x="364998" y="27508"/>
                  </a:lnTo>
                  <a:lnTo>
                    <a:pt x="347040" y="12763"/>
                  </a:lnTo>
                  <a:lnTo>
                    <a:pt x="328371" y="4521"/>
                  </a:lnTo>
                  <a:lnTo>
                    <a:pt x="286346" y="0"/>
                  </a:lnTo>
                  <a:lnTo>
                    <a:pt x="245033" y="7315"/>
                  </a:lnTo>
                  <a:lnTo>
                    <a:pt x="210985" y="20916"/>
                  </a:lnTo>
                  <a:lnTo>
                    <a:pt x="190754" y="35229"/>
                  </a:lnTo>
                  <a:lnTo>
                    <a:pt x="174548" y="47675"/>
                  </a:lnTo>
                  <a:lnTo>
                    <a:pt x="154660" y="56184"/>
                  </a:lnTo>
                  <a:lnTo>
                    <a:pt x="135966" y="61353"/>
                  </a:lnTo>
                  <a:lnTo>
                    <a:pt x="123380" y="63779"/>
                  </a:lnTo>
                  <a:lnTo>
                    <a:pt x="110578" y="64477"/>
                  </a:lnTo>
                  <a:lnTo>
                    <a:pt x="91236" y="63982"/>
                  </a:lnTo>
                  <a:lnTo>
                    <a:pt x="69913" y="60515"/>
                  </a:lnTo>
                  <a:lnTo>
                    <a:pt x="51193" y="52349"/>
                  </a:lnTo>
                  <a:lnTo>
                    <a:pt x="28105" y="43370"/>
                  </a:lnTo>
                  <a:lnTo>
                    <a:pt x="0" y="39535"/>
                  </a:lnTo>
                  <a:lnTo>
                    <a:pt x="0" y="52133"/>
                  </a:lnTo>
                  <a:lnTo>
                    <a:pt x="10312" y="52971"/>
                  </a:lnTo>
                  <a:lnTo>
                    <a:pt x="29286" y="56870"/>
                  </a:lnTo>
                  <a:lnTo>
                    <a:pt x="41998" y="61734"/>
                  </a:lnTo>
                  <a:lnTo>
                    <a:pt x="55308" y="83185"/>
                  </a:lnTo>
                  <a:lnTo>
                    <a:pt x="82156" y="98450"/>
                  </a:lnTo>
                  <a:lnTo>
                    <a:pt x="119316" y="106248"/>
                  </a:lnTo>
                  <a:lnTo>
                    <a:pt x="163499" y="105321"/>
                  </a:lnTo>
                  <a:lnTo>
                    <a:pt x="166979" y="104889"/>
                  </a:lnTo>
                  <a:lnTo>
                    <a:pt x="169456" y="101727"/>
                  </a:lnTo>
                  <a:lnTo>
                    <a:pt x="168605" y="94754"/>
                  </a:lnTo>
                  <a:lnTo>
                    <a:pt x="167754" y="94094"/>
                  </a:lnTo>
                  <a:lnTo>
                    <a:pt x="165430" y="92278"/>
                  </a:lnTo>
                  <a:lnTo>
                    <a:pt x="161950" y="92710"/>
                  </a:lnTo>
                  <a:lnTo>
                    <a:pt x="129514" y="94094"/>
                  </a:lnTo>
                  <a:lnTo>
                    <a:pt x="100495" y="90462"/>
                  </a:lnTo>
                  <a:lnTo>
                    <a:pt x="76885" y="82486"/>
                  </a:lnTo>
                  <a:lnTo>
                    <a:pt x="60667" y="70815"/>
                  </a:lnTo>
                  <a:lnTo>
                    <a:pt x="77457" y="74955"/>
                  </a:lnTo>
                  <a:lnTo>
                    <a:pt x="94208" y="76847"/>
                  </a:lnTo>
                  <a:lnTo>
                    <a:pt x="109181" y="77203"/>
                  </a:lnTo>
                  <a:lnTo>
                    <a:pt x="120688" y="76746"/>
                  </a:lnTo>
                  <a:lnTo>
                    <a:pt x="121158" y="76809"/>
                  </a:lnTo>
                  <a:lnTo>
                    <a:pt x="129209" y="75692"/>
                  </a:lnTo>
                  <a:lnTo>
                    <a:pt x="144297" y="72466"/>
                  </a:lnTo>
                  <a:lnTo>
                    <a:pt x="149618" y="70815"/>
                  </a:lnTo>
                  <a:lnTo>
                    <a:pt x="163753" y="66446"/>
                  </a:lnTo>
                  <a:lnTo>
                    <a:pt x="167906" y="64477"/>
                  </a:lnTo>
                  <a:lnTo>
                    <a:pt x="183718" y="57010"/>
                  </a:lnTo>
                  <a:lnTo>
                    <a:pt x="200329" y="43561"/>
                  </a:lnTo>
                  <a:lnTo>
                    <a:pt x="217792" y="31711"/>
                  </a:lnTo>
                  <a:lnTo>
                    <a:pt x="248653" y="19608"/>
                  </a:lnTo>
                  <a:lnTo>
                    <a:pt x="286435" y="12763"/>
                  </a:lnTo>
                  <a:lnTo>
                    <a:pt x="324650" y="16662"/>
                  </a:lnTo>
                  <a:lnTo>
                    <a:pt x="359689" y="40970"/>
                  </a:lnTo>
                  <a:lnTo>
                    <a:pt x="376021" y="86474"/>
                  </a:lnTo>
                  <a:lnTo>
                    <a:pt x="376936" y="153797"/>
                  </a:lnTo>
                  <a:lnTo>
                    <a:pt x="366534" y="212648"/>
                  </a:lnTo>
                  <a:lnTo>
                    <a:pt x="351028" y="259562"/>
                  </a:lnTo>
                  <a:lnTo>
                    <a:pt x="336638" y="291084"/>
                  </a:lnTo>
                  <a:lnTo>
                    <a:pt x="332193" y="301561"/>
                  </a:lnTo>
                  <a:lnTo>
                    <a:pt x="329387" y="312559"/>
                  </a:lnTo>
                  <a:lnTo>
                    <a:pt x="328256" y="323951"/>
                  </a:lnTo>
                  <a:lnTo>
                    <a:pt x="328828" y="335559"/>
                  </a:lnTo>
                  <a:lnTo>
                    <a:pt x="333705" y="375234"/>
                  </a:lnTo>
                  <a:lnTo>
                    <a:pt x="336143" y="425589"/>
                  </a:lnTo>
                  <a:lnTo>
                    <a:pt x="332663" y="469607"/>
                  </a:lnTo>
                  <a:lnTo>
                    <a:pt x="320725" y="528332"/>
                  </a:lnTo>
                  <a:lnTo>
                    <a:pt x="295059" y="556780"/>
                  </a:lnTo>
                  <a:lnTo>
                    <a:pt x="272757" y="565327"/>
                  </a:lnTo>
                  <a:lnTo>
                    <a:pt x="265163" y="564857"/>
                  </a:lnTo>
                  <a:lnTo>
                    <a:pt x="261061" y="561251"/>
                  </a:lnTo>
                  <a:lnTo>
                    <a:pt x="256489" y="551154"/>
                  </a:lnTo>
                  <a:lnTo>
                    <a:pt x="254863" y="534250"/>
                  </a:lnTo>
                  <a:lnTo>
                    <a:pt x="255143" y="513626"/>
                  </a:lnTo>
                  <a:lnTo>
                    <a:pt x="256349" y="491629"/>
                  </a:lnTo>
                  <a:lnTo>
                    <a:pt x="257175" y="477393"/>
                  </a:lnTo>
                  <a:lnTo>
                    <a:pt x="257619" y="466267"/>
                  </a:lnTo>
                  <a:lnTo>
                    <a:pt x="257746" y="456247"/>
                  </a:lnTo>
                  <a:lnTo>
                    <a:pt x="257670" y="448741"/>
                  </a:lnTo>
                  <a:lnTo>
                    <a:pt x="256921" y="437896"/>
                  </a:lnTo>
                  <a:lnTo>
                    <a:pt x="256527" y="434695"/>
                  </a:lnTo>
                  <a:lnTo>
                    <a:pt x="255955" y="429298"/>
                  </a:lnTo>
                  <a:lnTo>
                    <a:pt x="244348" y="384670"/>
                  </a:lnTo>
                  <a:lnTo>
                    <a:pt x="205270" y="360819"/>
                  </a:lnTo>
                  <a:lnTo>
                    <a:pt x="197675" y="360133"/>
                  </a:lnTo>
                  <a:lnTo>
                    <a:pt x="163703" y="360133"/>
                  </a:lnTo>
                  <a:lnTo>
                    <a:pt x="163436" y="360133"/>
                  </a:lnTo>
                  <a:lnTo>
                    <a:pt x="163017" y="360133"/>
                  </a:lnTo>
                  <a:lnTo>
                    <a:pt x="156921" y="360870"/>
                  </a:lnTo>
                  <a:lnTo>
                    <a:pt x="156298" y="361010"/>
                  </a:lnTo>
                  <a:lnTo>
                    <a:pt x="134061" y="365467"/>
                  </a:lnTo>
                  <a:lnTo>
                    <a:pt x="91211" y="390131"/>
                  </a:lnTo>
                  <a:lnTo>
                    <a:pt x="81000" y="419633"/>
                  </a:lnTo>
                  <a:lnTo>
                    <a:pt x="81381" y="435229"/>
                  </a:lnTo>
                  <a:lnTo>
                    <a:pt x="83286" y="450672"/>
                  </a:lnTo>
                  <a:lnTo>
                    <a:pt x="84074" y="456247"/>
                  </a:lnTo>
                  <a:lnTo>
                    <a:pt x="84416" y="459079"/>
                  </a:lnTo>
                  <a:lnTo>
                    <a:pt x="86512" y="470928"/>
                  </a:lnTo>
                  <a:lnTo>
                    <a:pt x="89789" y="483984"/>
                  </a:lnTo>
                  <a:lnTo>
                    <a:pt x="93814" y="497776"/>
                  </a:lnTo>
                  <a:lnTo>
                    <a:pt x="98196" y="511822"/>
                  </a:lnTo>
                  <a:lnTo>
                    <a:pt x="104444" y="532130"/>
                  </a:lnTo>
                  <a:lnTo>
                    <a:pt x="109702" y="552069"/>
                  </a:lnTo>
                  <a:lnTo>
                    <a:pt x="112204" y="568871"/>
                  </a:lnTo>
                  <a:lnTo>
                    <a:pt x="110223" y="579780"/>
                  </a:lnTo>
                  <a:lnTo>
                    <a:pt x="107111" y="584263"/>
                  </a:lnTo>
                  <a:lnTo>
                    <a:pt x="99847" y="586562"/>
                  </a:lnTo>
                  <a:lnTo>
                    <a:pt x="90284" y="586066"/>
                  </a:lnTo>
                  <a:lnTo>
                    <a:pt x="51714" y="570979"/>
                  </a:lnTo>
                  <a:lnTo>
                    <a:pt x="18592" y="508139"/>
                  </a:lnTo>
                  <a:lnTo>
                    <a:pt x="4559" y="466267"/>
                  </a:lnTo>
                  <a:lnTo>
                    <a:pt x="0" y="443242"/>
                  </a:lnTo>
                  <a:lnTo>
                    <a:pt x="0" y="493026"/>
                  </a:lnTo>
                  <a:lnTo>
                    <a:pt x="18732" y="540042"/>
                  </a:lnTo>
                  <a:lnTo>
                    <a:pt x="43459" y="580707"/>
                  </a:lnTo>
                  <a:lnTo>
                    <a:pt x="89636" y="598754"/>
                  </a:lnTo>
                  <a:lnTo>
                    <a:pt x="93014" y="598932"/>
                  </a:lnTo>
                  <a:lnTo>
                    <a:pt x="96215" y="598830"/>
                  </a:lnTo>
                  <a:lnTo>
                    <a:pt x="124790" y="573392"/>
                  </a:lnTo>
                  <a:lnTo>
                    <a:pt x="123317" y="555040"/>
                  </a:lnTo>
                  <a:lnTo>
                    <a:pt x="117919" y="532904"/>
                  </a:lnTo>
                  <a:lnTo>
                    <a:pt x="110299" y="508000"/>
                  </a:lnTo>
                  <a:lnTo>
                    <a:pt x="106057" y="494385"/>
                  </a:lnTo>
                  <a:lnTo>
                    <a:pt x="102146" y="481076"/>
                  </a:lnTo>
                  <a:lnTo>
                    <a:pt x="98996" y="468604"/>
                  </a:lnTo>
                  <a:lnTo>
                    <a:pt x="97028" y="457530"/>
                  </a:lnTo>
                  <a:lnTo>
                    <a:pt x="96672" y="454634"/>
                  </a:lnTo>
                  <a:lnTo>
                    <a:pt x="95846" y="448741"/>
                  </a:lnTo>
                  <a:lnTo>
                    <a:pt x="94081" y="434695"/>
                  </a:lnTo>
                  <a:lnTo>
                    <a:pt x="93586" y="421335"/>
                  </a:lnTo>
                  <a:lnTo>
                    <a:pt x="95580" y="408965"/>
                  </a:lnTo>
                  <a:lnTo>
                    <a:pt x="123405" y="382308"/>
                  </a:lnTo>
                  <a:lnTo>
                    <a:pt x="161404" y="373126"/>
                  </a:lnTo>
                  <a:lnTo>
                    <a:pt x="182740" y="371741"/>
                  </a:lnTo>
                  <a:lnTo>
                    <a:pt x="200507" y="372846"/>
                  </a:lnTo>
                  <a:lnTo>
                    <a:pt x="233959" y="391972"/>
                  </a:lnTo>
                  <a:lnTo>
                    <a:pt x="243332" y="430631"/>
                  </a:lnTo>
                  <a:lnTo>
                    <a:pt x="243954" y="436549"/>
                  </a:lnTo>
                  <a:lnTo>
                    <a:pt x="244309" y="439445"/>
                  </a:lnTo>
                  <a:lnTo>
                    <a:pt x="244944" y="448741"/>
                  </a:lnTo>
                  <a:lnTo>
                    <a:pt x="245033" y="463296"/>
                  </a:lnTo>
                  <a:lnTo>
                    <a:pt x="244436" y="477723"/>
                  </a:lnTo>
                  <a:lnTo>
                    <a:pt x="243484" y="494385"/>
                  </a:lnTo>
                  <a:lnTo>
                    <a:pt x="242252" y="517639"/>
                  </a:lnTo>
                  <a:lnTo>
                    <a:pt x="245389" y="558584"/>
                  </a:lnTo>
                  <a:lnTo>
                    <a:pt x="266852" y="576808"/>
                  </a:lnTo>
                  <a:lnTo>
                    <a:pt x="275767" y="576783"/>
                  </a:lnTo>
                  <a:lnTo>
                    <a:pt x="314490" y="558533"/>
                  </a:lnTo>
                  <a:lnTo>
                    <a:pt x="340245" y="500583"/>
                  </a:lnTo>
                  <a:lnTo>
                    <a:pt x="348907" y="421335"/>
                  </a:lnTo>
                  <a:lnTo>
                    <a:pt x="348881" y="419633"/>
                  </a:lnTo>
                  <a:lnTo>
                    <a:pt x="346303" y="373684"/>
                  </a:lnTo>
                  <a:lnTo>
                    <a:pt x="341439" y="334010"/>
                  </a:lnTo>
                  <a:lnTo>
                    <a:pt x="340956" y="324307"/>
                  </a:lnTo>
                  <a:lnTo>
                    <a:pt x="341884" y="314807"/>
                  </a:lnTo>
                  <a:lnTo>
                    <a:pt x="344208" y="305638"/>
                  </a:lnTo>
                  <a:lnTo>
                    <a:pt x="347903" y="296938"/>
                  </a:lnTo>
                  <a:lnTo>
                    <a:pt x="364388" y="260616"/>
                  </a:lnTo>
                  <a:lnTo>
                    <a:pt x="380149" y="211569"/>
                  </a:lnTo>
                  <a:lnTo>
                    <a:pt x="389953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945" y="1933110"/>
              <a:ext cx="172186" cy="6837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0" y="1714957"/>
              <a:ext cx="502284" cy="1895475"/>
            </a:xfrm>
            <a:custGeom>
              <a:avLst/>
              <a:gdLst/>
              <a:ahLst/>
              <a:cxnLst/>
              <a:rect l="l" t="t" r="r" b="b"/>
              <a:pathLst>
                <a:path w="502284" h="1895475">
                  <a:moveTo>
                    <a:pt x="68110" y="1514043"/>
                  </a:moveTo>
                  <a:lnTo>
                    <a:pt x="63766" y="1478711"/>
                  </a:lnTo>
                  <a:lnTo>
                    <a:pt x="60604" y="1476248"/>
                  </a:lnTo>
                  <a:lnTo>
                    <a:pt x="53644" y="1477098"/>
                  </a:lnTo>
                  <a:lnTo>
                    <a:pt x="51168" y="1480261"/>
                  </a:lnTo>
                  <a:lnTo>
                    <a:pt x="55499" y="1515592"/>
                  </a:lnTo>
                  <a:lnTo>
                    <a:pt x="58674" y="1518069"/>
                  </a:lnTo>
                  <a:lnTo>
                    <a:pt x="62153" y="1517637"/>
                  </a:lnTo>
                  <a:lnTo>
                    <a:pt x="65633" y="1517205"/>
                  </a:lnTo>
                  <a:lnTo>
                    <a:pt x="68110" y="1514043"/>
                  </a:lnTo>
                  <a:close/>
                </a:path>
                <a:path w="502284" h="1895475">
                  <a:moveTo>
                    <a:pt x="197535" y="1656537"/>
                  </a:moveTo>
                  <a:lnTo>
                    <a:pt x="186080" y="1655508"/>
                  </a:lnTo>
                  <a:lnTo>
                    <a:pt x="163703" y="1656537"/>
                  </a:lnTo>
                  <a:lnTo>
                    <a:pt x="197535" y="1656537"/>
                  </a:lnTo>
                  <a:close/>
                </a:path>
                <a:path w="502284" h="1895475">
                  <a:moveTo>
                    <a:pt x="228561" y="1494345"/>
                  </a:moveTo>
                  <a:lnTo>
                    <a:pt x="224231" y="1459014"/>
                  </a:lnTo>
                  <a:lnTo>
                    <a:pt x="221056" y="1456537"/>
                  </a:lnTo>
                  <a:lnTo>
                    <a:pt x="217576" y="1456969"/>
                  </a:lnTo>
                  <a:lnTo>
                    <a:pt x="214096" y="1457401"/>
                  </a:lnTo>
                  <a:lnTo>
                    <a:pt x="211620" y="1460563"/>
                  </a:lnTo>
                  <a:lnTo>
                    <a:pt x="215963" y="1495894"/>
                  </a:lnTo>
                  <a:lnTo>
                    <a:pt x="219125" y="1498358"/>
                  </a:lnTo>
                  <a:lnTo>
                    <a:pt x="226085" y="1497507"/>
                  </a:lnTo>
                  <a:lnTo>
                    <a:pt x="228561" y="1494345"/>
                  </a:lnTo>
                  <a:close/>
                </a:path>
                <a:path w="502284" h="1895475">
                  <a:moveTo>
                    <a:pt x="389953" y="1448625"/>
                  </a:moveTo>
                  <a:lnTo>
                    <a:pt x="388620" y="1381340"/>
                  </a:lnTo>
                  <a:lnTo>
                    <a:pt x="379806" y="1347355"/>
                  </a:lnTo>
                  <a:lnTo>
                    <a:pt x="364998" y="1323924"/>
                  </a:lnTo>
                  <a:lnTo>
                    <a:pt x="347040" y="1309179"/>
                  </a:lnTo>
                  <a:lnTo>
                    <a:pt x="328371" y="1300937"/>
                  </a:lnTo>
                  <a:lnTo>
                    <a:pt x="286346" y="1296416"/>
                  </a:lnTo>
                  <a:lnTo>
                    <a:pt x="245033" y="1303731"/>
                  </a:lnTo>
                  <a:lnTo>
                    <a:pt x="210985" y="1317332"/>
                  </a:lnTo>
                  <a:lnTo>
                    <a:pt x="190754" y="1331645"/>
                  </a:lnTo>
                  <a:lnTo>
                    <a:pt x="174548" y="1344091"/>
                  </a:lnTo>
                  <a:lnTo>
                    <a:pt x="154660" y="1352600"/>
                  </a:lnTo>
                  <a:lnTo>
                    <a:pt x="135966" y="1357769"/>
                  </a:lnTo>
                  <a:lnTo>
                    <a:pt x="123380" y="1360195"/>
                  </a:lnTo>
                  <a:lnTo>
                    <a:pt x="110578" y="1360893"/>
                  </a:lnTo>
                  <a:lnTo>
                    <a:pt x="91236" y="1360398"/>
                  </a:lnTo>
                  <a:lnTo>
                    <a:pt x="69913" y="1356944"/>
                  </a:lnTo>
                  <a:lnTo>
                    <a:pt x="51193" y="1348765"/>
                  </a:lnTo>
                  <a:lnTo>
                    <a:pt x="28105" y="1339786"/>
                  </a:lnTo>
                  <a:lnTo>
                    <a:pt x="0" y="1335951"/>
                  </a:lnTo>
                  <a:lnTo>
                    <a:pt x="0" y="1348549"/>
                  </a:lnTo>
                  <a:lnTo>
                    <a:pt x="10312" y="1349387"/>
                  </a:lnTo>
                  <a:lnTo>
                    <a:pt x="29286" y="1353286"/>
                  </a:lnTo>
                  <a:lnTo>
                    <a:pt x="41998" y="1358150"/>
                  </a:lnTo>
                  <a:lnTo>
                    <a:pt x="55308" y="1379601"/>
                  </a:lnTo>
                  <a:lnTo>
                    <a:pt x="82156" y="1394866"/>
                  </a:lnTo>
                  <a:lnTo>
                    <a:pt x="119316" y="1402664"/>
                  </a:lnTo>
                  <a:lnTo>
                    <a:pt x="163499" y="1401737"/>
                  </a:lnTo>
                  <a:lnTo>
                    <a:pt x="166979" y="1401305"/>
                  </a:lnTo>
                  <a:lnTo>
                    <a:pt x="169456" y="1398143"/>
                  </a:lnTo>
                  <a:lnTo>
                    <a:pt x="168605" y="1391170"/>
                  </a:lnTo>
                  <a:lnTo>
                    <a:pt x="167754" y="1390510"/>
                  </a:lnTo>
                  <a:lnTo>
                    <a:pt x="165430" y="1388694"/>
                  </a:lnTo>
                  <a:lnTo>
                    <a:pt x="161950" y="1389126"/>
                  </a:lnTo>
                  <a:lnTo>
                    <a:pt x="129514" y="1390510"/>
                  </a:lnTo>
                  <a:lnTo>
                    <a:pt x="100495" y="1386878"/>
                  </a:lnTo>
                  <a:lnTo>
                    <a:pt x="76885" y="1378889"/>
                  </a:lnTo>
                  <a:lnTo>
                    <a:pt x="60667" y="1367231"/>
                  </a:lnTo>
                  <a:lnTo>
                    <a:pt x="77457" y="1371371"/>
                  </a:lnTo>
                  <a:lnTo>
                    <a:pt x="94208" y="1373263"/>
                  </a:lnTo>
                  <a:lnTo>
                    <a:pt x="109181" y="1373619"/>
                  </a:lnTo>
                  <a:lnTo>
                    <a:pt x="120688" y="1373162"/>
                  </a:lnTo>
                  <a:lnTo>
                    <a:pt x="121158" y="1373225"/>
                  </a:lnTo>
                  <a:lnTo>
                    <a:pt x="129209" y="1372108"/>
                  </a:lnTo>
                  <a:lnTo>
                    <a:pt x="144297" y="1368882"/>
                  </a:lnTo>
                  <a:lnTo>
                    <a:pt x="149618" y="1367231"/>
                  </a:lnTo>
                  <a:lnTo>
                    <a:pt x="163753" y="1362849"/>
                  </a:lnTo>
                  <a:lnTo>
                    <a:pt x="167906" y="1360893"/>
                  </a:lnTo>
                  <a:lnTo>
                    <a:pt x="183718" y="1353426"/>
                  </a:lnTo>
                  <a:lnTo>
                    <a:pt x="200329" y="1339977"/>
                  </a:lnTo>
                  <a:lnTo>
                    <a:pt x="217792" y="1328127"/>
                  </a:lnTo>
                  <a:lnTo>
                    <a:pt x="248653" y="1316024"/>
                  </a:lnTo>
                  <a:lnTo>
                    <a:pt x="286435" y="1309179"/>
                  </a:lnTo>
                  <a:lnTo>
                    <a:pt x="324650" y="1313078"/>
                  </a:lnTo>
                  <a:lnTo>
                    <a:pt x="359689" y="1337386"/>
                  </a:lnTo>
                  <a:lnTo>
                    <a:pt x="376021" y="1382890"/>
                  </a:lnTo>
                  <a:lnTo>
                    <a:pt x="376936" y="1450213"/>
                  </a:lnTo>
                  <a:lnTo>
                    <a:pt x="366534" y="1509064"/>
                  </a:lnTo>
                  <a:lnTo>
                    <a:pt x="351028" y="1555978"/>
                  </a:lnTo>
                  <a:lnTo>
                    <a:pt x="336638" y="1587500"/>
                  </a:lnTo>
                  <a:lnTo>
                    <a:pt x="332193" y="1597964"/>
                  </a:lnTo>
                  <a:lnTo>
                    <a:pt x="329387" y="1608975"/>
                  </a:lnTo>
                  <a:lnTo>
                    <a:pt x="328256" y="1620367"/>
                  </a:lnTo>
                  <a:lnTo>
                    <a:pt x="328828" y="1631975"/>
                  </a:lnTo>
                  <a:lnTo>
                    <a:pt x="333705" y="1671650"/>
                  </a:lnTo>
                  <a:lnTo>
                    <a:pt x="336143" y="1722005"/>
                  </a:lnTo>
                  <a:lnTo>
                    <a:pt x="332663" y="1766023"/>
                  </a:lnTo>
                  <a:lnTo>
                    <a:pt x="320725" y="1824761"/>
                  </a:lnTo>
                  <a:lnTo>
                    <a:pt x="295059" y="1853196"/>
                  </a:lnTo>
                  <a:lnTo>
                    <a:pt x="272757" y="1861743"/>
                  </a:lnTo>
                  <a:lnTo>
                    <a:pt x="265163" y="1861273"/>
                  </a:lnTo>
                  <a:lnTo>
                    <a:pt x="261061" y="1857667"/>
                  </a:lnTo>
                  <a:lnTo>
                    <a:pt x="256489" y="1847570"/>
                  </a:lnTo>
                  <a:lnTo>
                    <a:pt x="254863" y="1830666"/>
                  </a:lnTo>
                  <a:lnTo>
                    <a:pt x="255143" y="1810042"/>
                  </a:lnTo>
                  <a:lnTo>
                    <a:pt x="256349" y="1788045"/>
                  </a:lnTo>
                  <a:lnTo>
                    <a:pt x="257175" y="1773809"/>
                  </a:lnTo>
                  <a:lnTo>
                    <a:pt x="257619" y="1762683"/>
                  </a:lnTo>
                  <a:lnTo>
                    <a:pt x="257746" y="1752663"/>
                  </a:lnTo>
                  <a:lnTo>
                    <a:pt x="257670" y="1745157"/>
                  </a:lnTo>
                  <a:lnTo>
                    <a:pt x="256921" y="1734312"/>
                  </a:lnTo>
                  <a:lnTo>
                    <a:pt x="256527" y="1731111"/>
                  </a:lnTo>
                  <a:lnTo>
                    <a:pt x="255955" y="1725714"/>
                  </a:lnTo>
                  <a:lnTo>
                    <a:pt x="244348" y="1681086"/>
                  </a:lnTo>
                  <a:lnTo>
                    <a:pt x="205270" y="1657235"/>
                  </a:lnTo>
                  <a:lnTo>
                    <a:pt x="197675" y="1656549"/>
                  </a:lnTo>
                  <a:lnTo>
                    <a:pt x="163703" y="1656549"/>
                  </a:lnTo>
                  <a:lnTo>
                    <a:pt x="163436" y="1656549"/>
                  </a:lnTo>
                  <a:lnTo>
                    <a:pt x="163017" y="1656549"/>
                  </a:lnTo>
                  <a:lnTo>
                    <a:pt x="156921" y="1657286"/>
                  </a:lnTo>
                  <a:lnTo>
                    <a:pt x="156298" y="1657426"/>
                  </a:lnTo>
                  <a:lnTo>
                    <a:pt x="134061" y="1661883"/>
                  </a:lnTo>
                  <a:lnTo>
                    <a:pt x="91211" y="1686547"/>
                  </a:lnTo>
                  <a:lnTo>
                    <a:pt x="81000" y="1716049"/>
                  </a:lnTo>
                  <a:lnTo>
                    <a:pt x="81381" y="1731645"/>
                  </a:lnTo>
                  <a:lnTo>
                    <a:pt x="83286" y="1747088"/>
                  </a:lnTo>
                  <a:lnTo>
                    <a:pt x="84074" y="1752663"/>
                  </a:lnTo>
                  <a:lnTo>
                    <a:pt x="84416" y="1755495"/>
                  </a:lnTo>
                  <a:lnTo>
                    <a:pt x="86512" y="1767344"/>
                  </a:lnTo>
                  <a:lnTo>
                    <a:pt x="89789" y="1780400"/>
                  </a:lnTo>
                  <a:lnTo>
                    <a:pt x="93814" y="1794192"/>
                  </a:lnTo>
                  <a:lnTo>
                    <a:pt x="98196" y="1808238"/>
                  </a:lnTo>
                  <a:lnTo>
                    <a:pt x="104444" y="1828546"/>
                  </a:lnTo>
                  <a:lnTo>
                    <a:pt x="109702" y="1848485"/>
                  </a:lnTo>
                  <a:lnTo>
                    <a:pt x="112204" y="1865287"/>
                  </a:lnTo>
                  <a:lnTo>
                    <a:pt x="110223" y="1876196"/>
                  </a:lnTo>
                  <a:lnTo>
                    <a:pt x="107111" y="1880679"/>
                  </a:lnTo>
                  <a:lnTo>
                    <a:pt x="99847" y="1882978"/>
                  </a:lnTo>
                  <a:lnTo>
                    <a:pt x="90284" y="1882482"/>
                  </a:lnTo>
                  <a:lnTo>
                    <a:pt x="51714" y="1867395"/>
                  </a:lnTo>
                  <a:lnTo>
                    <a:pt x="18592" y="1804555"/>
                  </a:lnTo>
                  <a:lnTo>
                    <a:pt x="4559" y="1762683"/>
                  </a:lnTo>
                  <a:lnTo>
                    <a:pt x="0" y="1739658"/>
                  </a:lnTo>
                  <a:lnTo>
                    <a:pt x="0" y="1789442"/>
                  </a:lnTo>
                  <a:lnTo>
                    <a:pt x="18732" y="1836458"/>
                  </a:lnTo>
                  <a:lnTo>
                    <a:pt x="43459" y="1877123"/>
                  </a:lnTo>
                  <a:lnTo>
                    <a:pt x="89636" y="1895170"/>
                  </a:lnTo>
                  <a:lnTo>
                    <a:pt x="93014" y="1895348"/>
                  </a:lnTo>
                  <a:lnTo>
                    <a:pt x="96215" y="1895246"/>
                  </a:lnTo>
                  <a:lnTo>
                    <a:pt x="124790" y="1869808"/>
                  </a:lnTo>
                  <a:lnTo>
                    <a:pt x="123317" y="1851456"/>
                  </a:lnTo>
                  <a:lnTo>
                    <a:pt x="117919" y="1829320"/>
                  </a:lnTo>
                  <a:lnTo>
                    <a:pt x="110299" y="1804416"/>
                  </a:lnTo>
                  <a:lnTo>
                    <a:pt x="106057" y="1790801"/>
                  </a:lnTo>
                  <a:lnTo>
                    <a:pt x="102146" y="1777492"/>
                  </a:lnTo>
                  <a:lnTo>
                    <a:pt x="98996" y="1765020"/>
                  </a:lnTo>
                  <a:lnTo>
                    <a:pt x="97028" y="1753946"/>
                  </a:lnTo>
                  <a:lnTo>
                    <a:pt x="96672" y="1751050"/>
                  </a:lnTo>
                  <a:lnTo>
                    <a:pt x="95846" y="1745157"/>
                  </a:lnTo>
                  <a:lnTo>
                    <a:pt x="94081" y="1731111"/>
                  </a:lnTo>
                  <a:lnTo>
                    <a:pt x="93586" y="1717751"/>
                  </a:lnTo>
                  <a:lnTo>
                    <a:pt x="95580" y="1705381"/>
                  </a:lnTo>
                  <a:lnTo>
                    <a:pt x="123405" y="1678724"/>
                  </a:lnTo>
                  <a:lnTo>
                    <a:pt x="161404" y="1669542"/>
                  </a:lnTo>
                  <a:lnTo>
                    <a:pt x="182740" y="1668157"/>
                  </a:lnTo>
                  <a:lnTo>
                    <a:pt x="200507" y="1669262"/>
                  </a:lnTo>
                  <a:lnTo>
                    <a:pt x="233959" y="1688388"/>
                  </a:lnTo>
                  <a:lnTo>
                    <a:pt x="243332" y="1727047"/>
                  </a:lnTo>
                  <a:lnTo>
                    <a:pt x="243954" y="1732965"/>
                  </a:lnTo>
                  <a:lnTo>
                    <a:pt x="244309" y="1735861"/>
                  </a:lnTo>
                  <a:lnTo>
                    <a:pt x="244944" y="1745157"/>
                  </a:lnTo>
                  <a:lnTo>
                    <a:pt x="245033" y="1759712"/>
                  </a:lnTo>
                  <a:lnTo>
                    <a:pt x="244436" y="1774139"/>
                  </a:lnTo>
                  <a:lnTo>
                    <a:pt x="243484" y="1790801"/>
                  </a:lnTo>
                  <a:lnTo>
                    <a:pt x="242252" y="1814055"/>
                  </a:lnTo>
                  <a:lnTo>
                    <a:pt x="245389" y="1855000"/>
                  </a:lnTo>
                  <a:lnTo>
                    <a:pt x="266852" y="1873224"/>
                  </a:lnTo>
                  <a:lnTo>
                    <a:pt x="275767" y="1873199"/>
                  </a:lnTo>
                  <a:lnTo>
                    <a:pt x="314490" y="1854949"/>
                  </a:lnTo>
                  <a:lnTo>
                    <a:pt x="340245" y="1796999"/>
                  </a:lnTo>
                  <a:lnTo>
                    <a:pt x="348907" y="1717751"/>
                  </a:lnTo>
                  <a:lnTo>
                    <a:pt x="348881" y="1716049"/>
                  </a:lnTo>
                  <a:lnTo>
                    <a:pt x="346303" y="1670100"/>
                  </a:lnTo>
                  <a:lnTo>
                    <a:pt x="341439" y="1630426"/>
                  </a:lnTo>
                  <a:lnTo>
                    <a:pt x="340956" y="1620723"/>
                  </a:lnTo>
                  <a:lnTo>
                    <a:pt x="341884" y="1611223"/>
                  </a:lnTo>
                  <a:lnTo>
                    <a:pt x="344208" y="1602054"/>
                  </a:lnTo>
                  <a:lnTo>
                    <a:pt x="347903" y="1593354"/>
                  </a:lnTo>
                  <a:lnTo>
                    <a:pt x="364388" y="1557032"/>
                  </a:lnTo>
                  <a:lnTo>
                    <a:pt x="380149" y="1507985"/>
                  </a:lnTo>
                  <a:lnTo>
                    <a:pt x="389953" y="1448625"/>
                  </a:lnTo>
                  <a:close/>
                </a:path>
                <a:path w="502284" h="1895475">
                  <a:moveTo>
                    <a:pt x="464235" y="283972"/>
                  </a:moveTo>
                  <a:lnTo>
                    <a:pt x="463042" y="280136"/>
                  </a:lnTo>
                  <a:lnTo>
                    <a:pt x="396722" y="245389"/>
                  </a:lnTo>
                  <a:lnTo>
                    <a:pt x="393623" y="243763"/>
                  </a:lnTo>
                  <a:lnTo>
                    <a:pt x="389775" y="244944"/>
                  </a:lnTo>
                  <a:lnTo>
                    <a:pt x="386524" y="251167"/>
                  </a:lnTo>
                  <a:lnTo>
                    <a:pt x="387718" y="255016"/>
                  </a:lnTo>
                  <a:lnTo>
                    <a:pt x="455231" y="290385"/>
                  </a:lnTo>
                  <a:lnTo>
                    <a:pt x="456514" y="290588"/>
                  </a:lnTo>
                  <a:lnTo>
                    <a:pt x="459752" y="290195"/>
                  </a:lnTo>
                  <a:lnTo>
                    <a:pt x="461606" y="289001"/>
                  </a:lnTo>
                  <a:lnTo>
                    <a:pt x="464235" y="283972"/>
                  </a:lnTo>
                  <a:close/>
                </a:path>
                <a:path w="502284" h="1895475">
                  <a:moveTo>
                    <a:pt x="485482" y="6908"/>
                  </a:moveTo>
                  <a:lnTo>
                    <a:pt x="481799" y="914"/>
                  </a:lnTo>
                  <a:lnTo>
                    <a:pt x="477901" y="0"/>
                  </a:lnTo>
                  <a:lnTo>
                    <a:pt x="409727" y="42011"/>
                  </a:lnTo>
                  <a:lnTo>
                    <a:pt x="408813" y="45923"/>
                  </a:lnTo>
                  <a:lnTo>
                    <a:pt x="410654" y="48907"/>
                  </a:lnTo>
                  <a:lnTo>
                    <a:pt x="412000" y="51092"/>
                  </a:lnTo>
                  <a:lnTo>
                    <a:pt x="414439" y="52171"/>
                  </a:lnTo>
                  <a:lnTo>
                    <a:pt x="417715" y="51765"/>
                  </a:lnTo>
                  <a:lnTo>
                    <a:pt x="418579" y="51473"/>
                  </a:lnTo>
                  <a:lnTo>
                    <a:pt x="484555" y="10820"/>
                  </a:lnTo>
                  <a:lnTo>
                    <a:pt x="485482" y="6908"/>
                  </a:lnTo>
                  <a:close/>
                </a:path>
                <a:path w="502284" h="1895475">
                  <a:moveTo>
                    <a:pt x="501916" y="147904"/>
                  </a:moveTo>
                  <a:lnTo>
                    <a:pt x="501065" y="140931"/>
                  </a:lnTo>
                  <a:lnTo>
                    <a:pt x="497890" y="138455"/>
                  </a:lnTo>
                  <a:lnTo>
                    <a:pt x="494411" y="138887"/>
                  </a:lnTo>
                  <a:lnTo>
                    <a:pt x="425030" y="147408"/>
                  </a:lnTo>
                  <a:lnTo>
                    <a:pt x="422554" y="150571"/>
                  </a:lnTo>
                  <a:lnTo>
                    <a:pt x="423418" y="157543"/>
                  </a:lnTo>
                  <a:lnTo>
                    <a:pt x="426580" y="160007"/>
                  </a:lnTo>
                  <a:lnTo>
                    <a:pt x="499440" y="151066"/>
                  </a:lnTo>
                  <a:lnTo>
                    <a:pt x="501916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45" y="3270241"/>
              <a:ext cx="172186" cy="6837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0" y="3052089"/>
              <a:ext cx="502284" cy="1895475"/>
            </a:xfrm>
            <a:custGeom>
              <a:avLst/>
              <a:gdLst/>
              <a:ahLst/>
              <a:cxnLst/>
              <a:rect l="l" t="t" r="r" b="b"/>
              <a:pathLst>
                <a:path w="502284" h="1895475">
                  <a:moveTo>
                    <a:pt x="68110" y="1514043"/>
                  </a:moveTo>
                  <a:lnTo>
                    <a:pt x="63766" y="1478711"/>
                  </a:lnTo>
                  <a:lnTo>
                    <a:pt x="60604" y="1476248"/>
                  </a:lnTo>
                  <a:lnTo>
                    <a:pt x="53644" y="1477098"/>
                  </a:lnTo>
                  <a:lnTo>
                    <a:pt x="51168" y="1480261"/>
                  </a:lnTo>
                  <a:lnTo>
                    <a:pt x="55499" y="1515592"/>
                  </a:lnTo>
                  <a:lnTo>
                    <a:pt x="58674" y="1518069"/>
                  </a:lnTo>
                  <a:lnTo>
                    <a:pt x="62153" y="1517637"/>
                  </a:lnTo>
                  <a:lnTo>
                    <a:pt x="65633" y="1517205"/>
                  </a:lnTo>
                  <a:lnTo>
                    <a:pt x="68110" y="1514043"/>
                  </a:lnTo>
                  <a:close/>
                </a:path>
                <a:path w="502284" h="1895475">
                  <a:moveTo>
                    <a:pt x="197535" y="1656537"/>
                  </a:moveTo>
                  <a:lnTo>
                    <a:pt x="186080" y="1655508"/>
                  </a:lnTo>
                  <a:lnTo>
                    <a:pt x="163703" y="1656537"/>
                  </a:lnTo>
                  <a:lnTo>
                    <a:pt x="197535" y="1656537"/>
                  </a:lnTo>
                  <a:close/>
                </a:path>
                <a:path w="502284" h="1895475">
                  <a:moveTo>
                    <a:pt x="228561" y="1494345"/>
                  </a:moveTo>
                  <a:lnTo>
                    <a:pt x="224231" y="1459014"/>
                  </a:lnTo>
                  <a:lnTo>
                    <a:pt x="221056" y="1456537"/>
                  </a:lnTo>
                  <a:lnTo>
                    <a:pt x="217576" y="1456969"/>
                  </a:lnTo>
                  <a:lnTo>
                    <a:pt x="214096" y="1457401"/>
                  </a:lnTo>
                  <a:lnTo>
                    <a:pt x="211620" y="1460563"/>
                  </a:lnTo>
                  <a:lnTo>
                    <a:pt x="215963" y="1495894"/>
                  </a:lnTo>
                  <a:lnTo>
                    <a:pt x="219125" y="1498358"/>
                  </a:lnTo>
                  <a:lnTo>
                    <a:pt x="226085" y="1497507"/>
                  </a:lnTo>
                  <a:lnTo>
                    <a:pt x="228561" y="1494345"/>
                  </a:lnTo>
                  <a:close/>
                </a:path>
                <a:path w="502284" h="1895475">
                  <a:moveTo>
                    <a:pt x="389953" y="1448612"/>
                  </a:moveTo>
                  <a:lnTo>
                    <a:pt x="388620" y="1381340"/>
                  </a:lnTo>
                  <a:lnTo>
                    <a:pt x="379806" y="1347355"/>
                  </a:lnTo>
                  <a:lnTo>
                    <a:pt x="364998" y="1323911"/>
                  </a:lnTo>
                  <a:lnTo>
                    <a:pt x="347040" y="1309179"/>
                  </a:lnTo>
                  <a:lnTo>
                    <a:pt x="328371" y="1300937"/>
                  </a:lnTo>
                  <a:lnTo>
                    <a:pt x="286346" y="1296416"/>
                  </a:lnTo>
                  <a:lnTo>
                    <a:pt x="245033" y="1303731"/>
                  </a:lnTo>
                  <a:lnTo>
                    <a:pt x="210985" y="1317332"/>
                  </a:lnTo>
                  <a:lnTo>
                    <a:pt x="190754" y="1331645"/>
                  </a:lnTo>
                  <a:lnTo>
                    <a:pt x="174548" y="1344091"/>
                  </a:lnTo>
                  <a:lnTo>
                    <a:pt x="154660" y="1352600"/>
                  </a:lnTo>
                  <a:lnTo>
                    <a:pt x="135966" y="1357769"/>
                  </a:lnTo>
                  <a:lnTo>
                    <a:pt x="123380" y="1360195"/>
                  </a:lnTo>
                  <a:lnTo>
                    <a:pt x="110578" y="1360893"/>
                  </a:lnTo>
                  <a:lnTo>
                    <a:pt x="91236" y="1360385"/>
                  </a:lnTo>
                  <a:lnTo>
                    <a:pt x="69913" y="1356931"/>
                  </a:lnTo>
                  <a:lnTo>
                    <a:pt x="51193" y="1348765"/>
                  </a:lnTo>
                  <a:lnTo>
                    <a:pt x="28105" y="1339786"/>
                  </a:lnTo>
                  <a:lnTo>
                    <a:pt x="0" y="1335951"/>
                  </a:lnTo>
                  <a:lnTo>
                    <a:pt x="0" y="1348549"/>
                  </a:lnTo>
                  <a:lnTo>
                    <a:pt x="10312" y="1349387"/>
                  </a:lnTo>
                  <a:lnTo>
                    <a:pt x="29286" y="1353286"/>
                  </a:lnTo>
                  <a:lnTo>
                    <a:pt x="41998" y="1358150"/>
                  </a:lnTo>
                  <a:lnTo>
                    <a:pt x="55308" y="1379601"/>
                  </a:lnTo>
                  <a:lnTo>
                    <a:pt x="82156" y="1394866"/>
                  </a:lnTo>
                  <a:lnTo>
                    <a:pt x="119316" y="1402664"/>
                  </a:lnTo>
                  <a:lnTo>
                    <a:pt x="163499" y="1401737"/>
                  </a:lnTo>
                  <a:lnTo>
                    <a:pt x="166979" y="1401305"/>
                  </a:lnTo>
                  <a:lnTo>
                    <a:pt x="169456" y="1398143"/>
                  </a:lnTo>
                  <a:lnTo>
                    <a:pt x="168605" y="1391170"/>
                  </a:lnTo>
                  <a:lnTo>
                    <a:pt x="167754" y="1390510"/>
                  </a:lnTo>
                  <a:lnTo>
                    <a:pt x="165430" y="1388694"/>
                  </a:lnTo>
                  <a:lnTo>
                    <a:pt x="161950" y="1389126"/>
                  </a:lnTo>
                  <a:lnTo>
                    <a:pt x="129514" y="1390510"/>
                  </a:lnTo>
                  <a:lnTo>
                    <a:pt x="100495" y="1386878"/>
                  </a:lnTo>
                  <a:lnTo>
                    <a:pt x="76885" y="1378889"/>
                  </a:lnTo>
                  <a:lnTo>
                    <a:pt x="60667" y="1367231"/>
                  </a:lnTo>
                  <a:lnTo>
                    <a:pt x="77457" y="1371371"/>
                  </a:lnTo>
                  <a:lnTo>
                    <a:pt x="94208" y="1373263"/>
                  </a:lnTo>
                  <a:lnTo>
                    <a:pt x="109181" y="1373619"/>
                  </a:lnTo>
                  <a:lnTo>
                    <a:pt x="120688" y="1373162"/>
                  </a:lnTo>
                  <a:lnTo>
                    <a:pt x="121158" y="1373225"/>
                  </a:lnTo>
                  <a:lnTo>
                    <a:pt x="129209" y="1372108"/>
                  </a:lnTo>
                  <a:lnTo>
                    <a:pt x="144297" y="1368869"/>
                  </a:lnTo>
                  <a:lnTo>
                    <a:pt x="183718" y="1353426"/>
                  </a:lnTo>
                  <a:lnTo>
                    <a:pt x="200329" y="1339977"/>
                  </a:lnTo>
                  <a:lnTo>
                    <a:pt x="217792" y="1328127"/>
                  </a:lnTo>
                  <a:lnTo>
                    <a:pt x="248653" y="1316024"/>
                  </a:lnTo>
                  <a:lnTo>
                    <a:pt x="286435" y="1309179"/>
                  </a:lnTo>
                  <a:lnTo>
                    <a:pt x="324650" y="1313078"/>
                  </a:lnTo>
                  <a:lnTo>
                    <a:pt x="359689" y="1337386"/>
                  </a:lnTo>
                  <a:lnTo>
                    <a:pt x="376021" y="1382890"/>
                  </a:lnTo>
                  <a:lnTo>
                    <a:pt x="376936" y="1450213"/>
                  </a:lnTo>
                  <a:lnTo>
                    <a:pt x="366534" y="1509064"/>
                  </a:lnTo>
                  <a:lnTo>
                    <a:pt x="351028" y="1555965"/>
                  </a:lnTo>
                  <a:lnTo>
                    <a:pt x="336638" y="1587500"/>
                  </a:lnTo>
                  <a:lnTo>
                    <a:pt x="332193" y="1597964"/>
                  </a:lnTo>
                  <a:lnTo>
                    <a:pt x="329387" y="1608975"/>
                  </a:lnTo>
                  <a:lnTo>
                    <a:pt x="328256" y="1620367"/>
                  </a:lnTo>
                  <a:lnTo>
                    <a:pt x="328828" y="1631975"/>
                  </a:lnTo>
                  <a:lnTo>
                    <a:pt x="333705" y="1671650"/>
                  </a:lnTo>
                  <a:lnTo>
                    <a:pt x="336143" y="1721993"/>
                  </a:lnTo>
                  <a:lnTo>
                    <a:pt x="332663" y="1766023"/>
                  </a:lnTo>
                  <a:lnTo>
                    <a:pt x="320725" y="1824748"/>
                  </a:lnTo>
                  <a:lnTo>
                    <a:pt x="295059" y="1853196"/>
                  </a:lnTo>
                  <a:lnTo>
                    <a:pt x="272757" y="1861743"/>
                  </a:lnTo>
                  <a:lnTo>
                    <a:pt x="265163" y="1861273"/>
                  </a:lnTo>
                  <a:lnTo>
                    <a:pt x="261061" y="1857667"/>
                  </a:lnTo>
                  <a:lnTo>
                    <a:pt x="256489" y="1847570"/>
                  </a:lnTo>
                  <a:lnTo>
                    <a:pt x="254863" y="1830666"/>
                  </a:lnTo>
                  <a:lnTo>
                    <a:pt x="255143" y="1810042"/>
                  </a:lnTo>
                  <a:lnTo>
                    <a:pt x="256349" y="1788045"/>
                  </a:lnTo>
                  <a:lnTo>
                    <a:pt x="257175" y="1773796"/>
                  </a:lnTo>
                  <a:lnTo>
                    <a:pt x="257619" y="1762671"/>
                  </a:lnTo>
                  <a:lnTo>
                    <a:pt x="257746" y="1752663"/>
                  </a:lnTo>
                  <a:lnTo>
                    <a:pt x="257670" y="1745157"/>
                  </a:lnTo>
                  <a:lnTo>
                    <a:pt x="256921" y="1734312"/>
                  </a:lnTo>
                  <a:lnTo>
                    <a:pt x="256527" y="1731111"/>
                  </a:lnTo>
                  <a:lnTo>
                    <a:pt x="255955" y="1725714"/>
                  </a:lnTo>
                  <a:lnTo>
                    <a:pt x="244348" y="1681086"/>
                  </a:lnTo>
                  <a:lnTo>
                    <a:pt x="205270" y="1657223"/>
                  </a:lnTo>
                  <a:lnTo>
                    <a:pt x="197675" y="1656549"/>
                  </a:lnTo>
                  <a:lnTo>
                    <a:pt x="163703" y="1656549"/>
                  </a:lnTo>
                  <a:lnTo>
                    <a:pt x="163436" y="1656549"/>
                  </a:lnTo>
                  <a:lnTo>
                    <a:pt x="163017" y="1656549"/>
                  </a:lnTo>
                  <a:lnTo>
                    <a:pt x="156921" y="1657286"/>
                  </a:lnTo>
                  <a:lnTo>
                    <a:pt x="156298" y="1657426"/>
                  </a:lnTo>
                  <a:lnTo>
                    <a:pt x="134061" y="1661883"/>
                  </a:lnTo>
                  <a:lnTo>
                    <a:pt x="91211" y="1686547"/>
                  </a:lnTo>
                  <a:lnTo>
                    <a:pt x="81000" y="1716049"/>
                  </a:lnTo>
                  <a:lnTo>
                    <a:pt x="81381" y="1731645"/>
                  </a:lnTo>
                  <a:lnTo>
                    <a:pt x="83286" y="1747088"/>
                  </a:lnTo>
                  <a:lnTo>
                    <a:pt x="84074" y="1752663"/>
                  </a:lnTo>
                  <a:lnTo>
                    <a:pt x="84416" y="1755495"/>
                  </a:lnTo>
                  <a:lnTo>
                    <a:pt x="86512" y="1767332"/>
                  </a:lnTo>
                  <a:lnTo>
                    <a:pt x="89789" y="1780400"/>
                  </a:lnTo>
                  <a:lnTo>
                    <a:pt x="93814" y="1794192"/>
                  </a:lnTo>
                  <a:lnTo>
                    <a:pt x="98196" y="1808238"/>
                  </a:lnTo>
                  <a:lnTo>
                    <a:pt x="104444" y="1828546"/>
                  </a:lnTo>
                  <a:lnTo>
                    <a:pt x="109702" y="1848485"/>
                  </a:lnTo>
                  <a:lnTo>
                    <a:pt x="112204" y="1865287"/>
                  </a:lnTo>
                  <a:lnTo>
                    <a:pt x="110223" y="1876196"/>
                  </a:lnTo>
                  <a:lnTo>
                    <a:pt x="107111" y="1880679"/>
                  </a:lnTo>
                  <a:lnTo>
                    <a:pt x="99847" y="1882978"/>
                  </a:lnTo>
                  <a:lnTo>
                    <a:pt x="90284" y="1882482"/>
                  </a:lnTo>
                  <a:lnTo>
                    <a:pt x="51714" y="1867395"/>
                  </a:lnTo>
                  <a:lnTo>
                    <a:pt x="18592" y="1804543"/>
                  </a:lnTo>
                  <a:lnTo>
                    <a:pt x="4559" y="1762671"/>
                  </a:lnTo>
                  <a:lnTo>
                    <a:pt x="0" y="1739658"/>
                  </a:lnTo>
                  <a:lnTo>
                    <a:pt x="0" y="1789442"/>
                  </a:lnTo>
                  <a:lnTo>
                    <a:pt x="18732" y="1836458"/>
                  </a:lnTo>
                  <a:lnTo>
                    <a:pt x="43459" y="1877123"/>
                  </a:lnTo>
                  <a:lnTo>
                    <a:pt x="89636" y="1895170"/>
                  </a:lnTo>
                  <a:lnTo>
                    <a:pt x="93014" y="1895348"/>
                  </a:lnTo>
                  <a:lnTo>
                    <a:pt x="96215" y="1895246"/>
                  </a:lnTo>
                  <a:lnTo>
                    <a:pt x="124790" y="1869808"/>
                  </a:lnTo>
                  <a:lnTo>
                    <a:pt x="123317" y="1851444"/>
                  </a:lnTo>
                  <a:lnTo>
                    <a:pt x="117919" y="1829320"/>
                  </a:lnTo>
                  <a:lnTo>
                    <a:pt x="110299" y="1804416"/>
                  </a:lnTo>
                  <a:lnTo>
                    <a:pt x="106057" y="1790788"/>
                  </a:lnTo>
                  <a:lnTo>
                    <a:pt x="102146" y="1777479"/>
                  </a:lnTo>
                  <a:lnTo>
                    <a:pt x="98996" y="1765020"/>
                  </a:lnTo>
                  <a:lnTo>
                    <a:pt x="97028" y="1753946"/>
                  </a:lnTo>
                  <a:lnTo>
                    <a:pt x="96672" y="1751050"/>
                  </a:lnTo>
                  <a:lnTo>
                    <a:pt x="95846" y="1745157"/>
                  </a:lnTo>
                  <a:lnTo>
                    <a:pt x="94081" y="1731111"/>
                  </a:lnTo>
                  <a:lnTo>
                    <a:pt x="93586" y="1717751"/>
                  </a:lnTo>
                  <a:lnTo>
                    <a:pt x="95580" y="1705381"/>
                  </a:lnTo>
                  <a:lnTo>
                    <a:pt x="123405" y="1678724"/>
                  </a:lnTo>
                  <a:lnTo>
                    <a:pt x="161404" y="1669542"/>
                  </a:lnTo>
                  <a:lnTo>
                    <a:pt x="182740" y="1668157"/>
                  </a:lnTo>
                  <a:lnTo>
                    <a:pt x="200507" y="1669262"/>
                  </a:lnTo>
                  <a:lnTo>
                    <a:pt x="233959" y="1688388"/>
                  </a:lnTo>
                  <a:lnTo>
                    <a:pt x="243332" y="1727047"/>
                  </a:lnTo>
                  <a:lnTo>
                    <a:pt x="243954" y="1732965"/>
                  </a:lnTo>
                  <a:lnTo>
                    <a:pt x="244309" y="1735861"/>
                  </a:lnTo>
                  <a:lnTo>
                    <a:pt x="244944" y="1745157"/>
                  </a:lnTo>
                  <a:lnTo>
                    <a:pt x="245033" y="1759699"/>
                  </a:lnTo>
                  <a:lnTo>
                    <a:pt x="244436" y="1774139"/>
                  </a:lnTo>
                  <a:lnTo>
                    <a:pt x="243484" y="1790788"/>
                  </a:lnTo>
                  <a:lnTo>
                    <a:pt x="242252" y="1814055"/>
                  </a:lnTo>
                  <a:lnTo>
                    <a:pt x="245389" y="1855000"/>
                  </a:lnTo>
                  <a:lnTo>
                    <a:pt x="266852" y="1873224"/>
                  </a:lnTo>
                  <a:lnTo>
                    <a:pt x="275767" y="1873199"/>
                  </a:lnTo>
                  <a:lnTo>
                    <a:pt x="314490" y="1854936"/>
                  </a:lnTo>
                  <a:lnTo>
                    <a:pt x="340245" y="1796999"/>
                  </a:lnTo>
                  <a:lnTo>
                    <a:pt x="348907" y="1717751"/>
                  </a:lnTo>
                  <a:lnTo>
                    <a:pt x="348881" y="1716049"/>
                  </a:lnTo>
                  <a:lnTo>
                    <a:pt x="346303" y="1670100"/>
                  </a:lnTo>
                  <a:lnTo>
                    <a:pt x="341439" y="1630426"/>
                  </a:lnTo>
                  <a:lnTo>
                    <a:pt x="340956" y="1620723"/>
                  </a:lnTo>
                  <a:lnTo>
                    <a:pt x="341884" y="1611223"/>
                  </a:lnTo>
                  <a:lnTo>
                    <a:pt x="344208" y="1602054"/>
                  </a:lnTo>
                  <a:lnTo>
                    <a:pt x="347903" y="1593354"/>
                  </a:lnTo>
                  <a:lnTo>
                    <a:pt x="364388" y="1557032"/>
                  </a:lnTo>
                  <a:lnTo>
                    <a:pt x="380149" y="1507985"/>
                  </a:lnTo>
                  <a:lnTo>
                    <a:pt x="389953" y="1448612"/>
                  </a:lnTo>
                  <a:close/>
                </a:path>
                <a:path w="502284" h="1895475">
                  <a:moveTo>
                    <a:pt x="464235" y="283972"/>
                  </a:moveTo>
                  <a:lnTo>
                    <a:pt x="463042" y="280136"/>
                  </a:lnTo>
                  <a:lnTo>
                    <a:pt x="396722" y="245389"/>
                  </a:lnTo>
                  <a:lnTo>
                    <a:pt x="393623" y="243763"/>
                  </a:lnTo>
                  <a:lnTo>
                    <a:pt x="389775" y="244944"/>
                  </a:lnTo>
                  <a:lnTo>
                    <a:pt x="386524" y="251167"/>
                  </a:lnTo>
                  <a:lnTo>
                    <a:pt x="387718" y="255016"/>
                  </a:lnTo>
                  <a:lnTo>
                    <a:pt x="455231" y="290385"/>
                  </a:lnTo>
                  <a:lnTo>
                    <a:pt x="456514" y="290588"/>
                  </a:lnTo>
                  <a:lnTo>
                    <a:pt x="459752" y="290195"/>
                  </a:lnTo>
                  <a:lnTo>
                    <a:pt x="461606" y="289001"/>
                  </a:lnTo>
                  <a:lnTo>
                    <a:pt x="464235" y="283972"/>
                  </a:lnTo>
                  <a:close/>
                </a:path>
                <a:path w="502284" h="1895475">
                  <a:moveTo>
                    <a:pt x="485482" y="6908"/>
                  </a:moveTo>
                  <a:lnTo>
                    <a:pt x="481799" y="914"/>
                  </a:lnTo>
                  <a:lnTo>
                    <a:pt x="477901" y="0"/>
                  </a:lnTo>
                  <a:lnTo>
                    <a:pt x="409727" y="42011"/>
                  </a:lnTo>
                  <a:lnTo>
                    <a:pt x="408813" y="45923"/>
                  </a:lnTo>
                  <a:lnTo>
                    <a:pt x="410654" y="48907"/>
                  </a:lnTo>
                  <a:lnTo>
                    <a:pt x="412000" y="51092"/>
                  </a:lnTo>
                  <a:lnTo>
                    <a:pt x="414439" y="52171"/>
                  </a:lnTo>
                  <a:lnTo>
                    <a:pt x="417715" y="51765"/>
                  </a:lnTo>
                  <a:lnTo>
                    <a:pt x="418579" y="51473"/>
                  </a:lnTo>
                  <a:lnTo>
                    <a:pt x="484555" y="10820"/>
                  </a:lnTo>
                  <a:lnTo>
                    <a:pt x="485482" y="6908"/>
                  </a:lnTo>
                  <a:close/>
                </a:path>
                <a:path w="502284" h="1895475">
                  <a:moveTo>
                    <a:pt x="501916" y="147904"/>
                  </a:moveTo>
                  <a:lnTo>
                    <a:pt x="501065" y="140931"/>
                  </a:lnTo>
                  <a:lnTo>
                    <a:pt x="497890" y="138455"/>
                  </a:lnTo>
                  <a:lnTo>
                    <a:pt x="494411" y="138887"/>
                  </a:lnTo>
                  <a:lnTo>
                    <a:pt x="425030" y="147408"/>
                  </a:lnTo>
                  <a:lnTo>
                    <a:pt x="422554" y="150571"/>
                  </a:lnTo>
                  <a:lnTo>
                    <a:pt x="423418" y="157543"/>
                  </a:lnTo>
                  <a:lnTo>
                    <a:pt x="426580" y="160007"/>
                  </a:lnTo>
                  <a:lnTo>
                    <a:pt x="499440" y="151066"/>
                  </a:lnTo>
                  <a:lnTo>
                    <a:pt x="501916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945" y="460737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0" y="4389221"/>
              <a:ext cx="502284" cy="1895475"/>
            </a:xfrm>
            <a:custGeom>
              <a:avLst/>
              <a:gdLst/>
              <a:ahLst/>
              <a:cxnLst/>
              <a:rect l="l" t="t" r="r" b="b"/>
              <a:pathLst>
                <a:path w="502284" h="1895475">
                  <a:moveTo>
                    <a:pt x="68110" y="1514043"/>
                  </a:moveTo>
                  <a:lnTo>
                    <a:pt x="63766" y="1478699"/>
                  </a:lnTo>
                  <a:lnTo>
                    <a:pt x="60604" y="1476235"/>
                  </a:lnTo>
                  <a:lnTo>
                    <a:pt x="53644" y="1477086"/>
                  </a:lnTo>
                  <a:lnTo>
                    <a:pt x="51168" y="1480248"/>
                  </a:lnTo>
                  <a:lnTo>
                    <a:pt x="55499" y="1515592"/>
                  </a:lnTo>
                  <a:lnTo>
                    <a:pt x="58674" y="1518069"/>
                  </a:lnTo>
                  <a:lnTo>
                    <a:pt x="62153" y="1517637"/>
                  </a:lnTo>
                  <a:lnTo>
                    <a:pt x="65633" y="1517205"/>
                  </a:lnTo>
                  <a:lnTo>
                    <a:pt x="68110" y="1514043"/>
                  </a:lnTo>
                  <a:close/>
                </a:path>
                <a:path w="502284" h="1895475">
                  <a:moveTo>
                    <a:pt x="197535" y="1656524"/>
                  </a:moveTo>
                  <a:lnTo>
                    <a:pt x="186080" y="1655495"/>
                  </a:lnTo>
                  <a:lnTo>
                    <a:pt x="163703" y="1656524"/>
                  </a:lnTo>
                  <a:lnTo>
                    <a:pt x="197535" y="1656524"/>
                  </a:lnTo>
                  <a:close/>
                </a:path>
                <a:path w="502284" h="1895475">
                  <a:moveTo>
                    <a:pt x="228561" y="1494332"/>
                  </a:moveTo>
                  <a:lnTo>
                    <a:pt x="224231" y="1459001"/>
                  </a:lnTo>
                  <a:lnTo>
                    <a:pt x="221056" y="1456524"/>
                  </a:lnTo>
                  <a:lnTo>
                    <a:pt x="217576" y="1456956"/>
                  </a:lnTo>
                  <a:lnTo>
                    <a:pt x="214096" y="1457388"/>
                  </a:lnTo>
                  <a:lnTo>
                    <a:pt x="211620" y="1460550"/>
                  </a:lnTo>
                  <a:lnTo>
                    <a:pt x="215963" y="1495882"/>
                  </a:lnTo>
                  <a:lnTo>
                    <a:pt x="219125" y="1498346"/>
                  </a:lnTo>
                  <a:lnTo>
                    <a:pt x="226085" y="1497495"/>
                  </a:lnTo>
                  <a:lnTo>
                    <a:pt x="228561" y="1494332"/>
                  </a:lnTo>
                  <a:close/>
                </a:path>
                <a:path w="502284" h="1895475">
                  <a:moveTo>
                    <a:pt x="389953" y="1448612"/>
                  </a:moveTo>
                  <a:lnTo>
                    <a:pt x="388620" y="1381328"/>
                  </a:lnTo>
                  <a:lnTo>
                    <a:pt x="379806" y="1347343"/>
                  </a:lnTo>
                  <a:lnTo>
                    <a:pt x="364998" y="1323911"/>
                  </a:lnTo>
                  <a:lnTo>
                    <a:pt x="347040" y="1309179"/>
                  </a:lnTo>
                  <a:lnTo>
                    <a:pt x="328371" y="1300924"/>
                  </a:lnTo>
                  <a:lnTo>
                    <a:pt x="286346" y="1296416"/>
                  </a:lnTo>
                  <a:lnTo>
                    <a:pt x="245033" y="1303731"/>
                  </a:lnTo>
                  <a:lnTo>
                    <a:pt x="210985" y="1317332"/>
                  </a:lnTo>
                  <a:lnTo>
                    <a:pt x="190754" y="1331633"/>
                  </a:lnTo>
                  <a:lnTo>
                    <a:pt x="174548" y="1344091"/>
                  </a:lnTo>
                  <a:lnTo>
                    <a:pt x="154660" y="1352600"/>
                  </a:lnTo>
                  <a:lnTo>
                    <a:pt x="135966" y="1357769"/>
                  </a:lnTo>
                  <a:lnTo>
                    <a:pt x="123380" y="1360182"/>
                  </a:lnTo>
                  <a:lnTo>
                    <a:pt x="110578" y="1360893"/>
                  </a:lnTo>
                  <a:lnTo>
                    <a:pt x="91236" y="1360385"/>
                  </a:lnTo>
                  <a:lnTo>
                    <a:pt x="69913" y="1356931"/>
                  </a:lnTo>
                  <a:lnTo>
                    <a:pt x="51193" y="1348752"/>
                  </a:lnTo>
                  <a:lnTo>
                    <a:pt x="28105" y="1339786"/>
                  </a:lnTo>
                  <a:lnTo>
                    <a:pt x="0" y="1335951"/>
                  </a:lnTo>
                  <a:lnTo>
                    <a:pt x="0" y="1348549"/>
                  </a:lnTo>
                  <a:lnTo>
                    <a:pt x="10312" y="1349375"/>
                  </a:lnTo>
                  <a:lnTo>
                    <a:pt x="29286" y="1353286"/>
                  </a:lnTo>
                  <a:lnTo>
                    <a:pt x="41998" y="1358138"/>
                  </a:lnTo>
                  <a:lnTo>
                    <a:pt x="55308" y="1379601"/>
                  </a:lnTo>
                  <a:lnTo>
                    <a:pt x="82156" y="1394866"/>
                  </a:lnTo>
                  <a:lnTo>
                    <a:pt x="119316" y="1402664"/>
                  </a:lnTo>
                  <a:lnTo>
                    <a:pt x="163499" y="1401724"/>
                  </a:lnTo>
                  <a:lnTo>
                    <a:pt x="166979" y="1401292"/>
                  </a:lnTo>
                  <a:lnTo>
                    <a:pt x="169456" y="1398130"/>
                  </a:lnTo>
                  <a:lnTo>
                    <a:pt x="168605" y="1391158"/>
                  </a:lnTo>
                  <a:lnTo>
                    <a:pt x="167754" y="1390510"/>
                  </a:lnTo>
                  <a:lnTo>
                    <a:pt x="165430" y="1388681"/>
                  </a:lnTo>
                  <a:lnTo>
                    <a:pt x="161950" y="1389113"/>
                  </a:lnTo>
                  <a:lnTo>
                    <a:pt x="129514" y="1390510"/>
                  </a:lnTo>
                  <a:lnTo>
                    <a:pt x="100495" y="1386878"/>
                  </a:lnTo>
                  <a:lnTo>
                    <a:pt x="76885" y="1378889"/>
                  </a:lnTo>
                  <a:lnTo>
                    <a:pt x="60667" y="1367218"/>
                  </a:lnTo>
                  <a:lnTo>
                    <a:pt x="77457" y="1371371"/>
                  </a:lnTo>
                  <a:lnTo>
                    <a:pt x="94208" y="1373263"/>
                  </a:lnTo>
                  <a:lnTo>
                    <a:pt x="109181" y="1373619"/>
                  </a:lnTo>
                  <a:lnTo>
                    <a:pt x="120688" y="1373149"/>
                  </a:lnTo>
                  <a:lnTo>
                    <a:pt x="121158" y="1373212"/>
                  </a:lnTo>
                  <a:lnTo>
                    <a:pt x="129209" y="1372095"/>
                  </a:lnTo>
                  <a:lnTo>
                    <a:pt x="144297" y="1368869"/>
                  </a:lnTo>
                  <a:lnTo>
                    <a:pt x="149618" y="1367218"/>
                  </a:lnTo>
                  <a:lnTo>
                    <a:pt x="163753" y="1362849"/>
                  </a:lnTo>
                  <a:lnTo>
                    <a:pt x="167906" y="1360893"/>
                  </a:lnTo>
                  <a:lnTo>
                    <a:pt x="183718" y="1353426"/>
                  </a:lnTo>
                  <a:lnTo>
                    <a:pt x="200329" y="1339964"/>
                  </a:lnTo>
                  <a:lnTo>
                    <a:pt x="217792" y="1328127"/>
                  </a:lnTo>
                  <a:lnTo>
                    <a:pt x="248653" y="1316024"/>
                  </a:lnTo>
                  <a:lnTo>
                    <a:pt x="286435" y="1309179"/>
                  </a:lnTo>
                  <a:lnTo>
                    <a:pt x="324650" y="1313065"/>
                  </a:lnTo>
                  <a:lnTo>
                    <a:pt x="359689" y="1337386"/>
                  </a:lnTo>
                  <a:lnTo>
                    <a:pt x="376021" y="1382877"/>
                  </a:lnTo>
                  <a:lnTo>
                    <a:pt x="376936" y="1450213"/>
                  </a:lnTo>
                  <a:lnTo>
                    <a:pt x="366534" y="1509052"/>
                  </a:lnTo>
                  <a:lnTo>
                    <a:pt x="351028" y="1555965"/>
                  </a:lnTo>
                  <a:lnTo>
                    <a:pt x="336638" y="1587487"/>
                  </a:lnTo>
                  <a:lnTo>
                    <a:pt x="332193" y="1597964"/>
                  </a:lnTo>
                  <a:lnTo>
                    <a:pt x="329387" y="1608975"/>
                  </a:lnTo>
                  <a:lnTo>
                    <a:pt x="328256" y="1620354"/>
                  </a:lnTo>
                  <a:lnTo>
                    <a:pt x="328828" y="1631962"/>
                  </a:lnTo>
                  <a:lnTo>
                    <a:pt x="333705" y="1671637"/>
                  </a:lnTo>
                  <a:lnTo>
                    <a:pt x="336143" y="1721993"/>
                  </a:lnTo>
                  <a:lnTo>
                    <a:pt x="332663" y="1766023"/>
                  </a:lnTo>
                  <a:lnTo>
                    <a:pt x="320725" y="1824736"/>
                  </a:lnTo>
                  <a:lnTo>
                    <a:pt x="295059" y="1853196"/>
                  </a:lnTo>
                  <a:lnTo>
                    <a:pt x="272757" y="1861731"/>
                  </a:lnTo>
                  <a:lnTo>
                    <a:pt x="265163" y="1861261"/>
                  </a:lnTo>
                  <a:lnTo>
                    <a:pt x="261061" y="1857654"/>
                  </a:lnTo>
                  <a:lnTo>
                    <a:pt x="256489" y="1847570"/>
                  </a:lnTo>
                  <a:lnTo>
                    <a:pt x="254863" y="1830666"/>
                  </a:lnTo>
                  <a:lnTo>
                    <a:pt x="255143" y="1810042"/>
                  </a:lnTo>
                  <a:lnTo>
                    <a:pt x="256349" y="1788033"/>
                  </a:lnTo>
                  <a:lnTo>
                    <a:pt x="257175" y="1773796"/>
                  </a:lnTo>
                  <a:lnTo>
                    <a:pt x="257619" y="1762671"/>
                  </a:lnTo>
                  <a:lnTo>
                    <a:pt x="257746" y="1752650"/>
                  </a:lnTo>
                  <a:lnTo>
                    <a:pt x="257670" y="1745145"/>
                  </a:lnTo>
                  <a:lnTo>
                    <a:pt x="256921" y="1734299"/>
                  </a:lnTo>
                  <a:lnTo>
                    <a:pt x="256527" y="1731111"/>
                  </a:lnTo>
                  <a:lnTo>
                    <a:pt x="255955" y="1725701"/>
                  </a:lnTo>
                  <a:lnTo>
                    <a:pt x="244348" y="1681073"/>
                  </a:lnTo>
                  <a:lnTo>
                    <a:pt x="232105" y="1668157"/>
                  </a:lnTo>
                  <a:lnTo>
                    <a:pt x="221081" y="1661731"/>
                  </a:lnTo>
                  <a:lnTo>
                    <a:pt x="205270" y="1657223"/>
                  </a:lnTo>
                  <a:lnTo>
                    <a:pt x="197675" y="1656537"/>
                  </a:lnTo>
                  <a:lnTo>
                    <a:pt x="163703" y="1656537"/>
                  </a:lnTo>
                  <a:lnTo>
                    <a:pt x="163436" y="1656537"/>
                  </a:lnTo>
                  <a:lnTo>
                    <a:pt x="163017" y="1656537"/>
                  </a:lnTo>
                  <a:lnTo>
                    <a:pt x="156921" y="1657273"/>
                  </a:lnTo>
                  <a:lnTo>
                    <a:pt x="156298" y="1657413"/>
                  </a:lnTo>
                  <a:lnTo>
                    <a:pt x="134061" y="1661883"/>
                  </a:lnTo>
                  <a:lnTo>
                    <a:pt x="91211" y="1686534"/>
                  </a:lnTo>
                  <a:lnTo>
                    <a:pt x="81000" y="1716049"/>
                  </a:lnTo>
                  <a:lnTo>
                    <a:pt x="81381" y="1731645"/>
                  </a:lnTo>
                  <a:lnTo>
                    <a:pt x="83286" y="1747088"/>
                  </a:lnTo>
                  <a:lnTo>
                    <a:pt x="84074" y="1752650"/>
                  </a:lnTo>
                  <a:lnTo>
                    <a:pt x="84416" y="1755482"/>
                  </a:lnTo>
                  <a:lnTo>
                    <a:pt x="86512" y="1767332"/>
                  </a:lnTo>
                  <a:lnTo>
                    <a:pt x="89789" y="1780400"/>
                  </a:lnTo>
                  <a:lnTo>
                    <a:pt x="93814" y="1794192"/>
                  </a:lnTo>
                  <a:lnTo>
                    <a:pt x="98196" y="1808226"/>
                  </a:lnTo>
                  <a:lnTo>
                    <a:pt x="104444" y="1828546"/>
                  </a:lnTo>
                  <a:lnTo>
                    <a:pt x="109702" y="1848485"/>
                  </a:lnTo>
                  <a:lnTo>
                    <a:pt x="112204" y="1865287"/>
                  </a:lnTo>
                  <a:lnTo>
                    <a:pt x="110223" y="1876183"/>
                  </a:lnTo>
                  <a:lnTo>
                    <a:pt x="107111" y="1880666"/>
                  </a:lnTo>
                  <a:lnTo>
                    <a:pt x="99847" y="1882965"/>
                  </a:lnTo>
                  <a:lnTo>
                    <a:pt x="90284" y="1882470"/>
                  </a:lnTo>
                  <a:lnTo>
                    <a:pt x="51714" y="1867395"/>
                  </a:lnTo>
                  <a:lnTo>
                    <a:pt x="18592" y="1804543"/>
                  </a:lnTo>
                  <a:lnTo>
                    <a:pt x="4559" y="1762671"/>
                  </a:lnTo>
                  <a:lnTo>
                    <a:pt x="0" y="1739658"/>
                  </a:lnTo>
                  <a:lnTo>
                    <a:pt x="0" y="1789442"/>
                  </a:lnTo>
                  <a:lnTo>
                    <a:pt x="18732" y="1836445"/>
                  </a:lnTo>
                  <a:lnTo>
                    <a:pt x="43459" y="1877123"/>
                  </a:lnTo>
                  <a:lnTo>
                    <a:pt x="89636" y="1895157"/>
                  </a:lnTo>
                  <a:lnTo>
                    <a:pt x="93014" y="1895335"/>
                  </a:lnTo>
                  <a:lnTo>
                    <a:pt x="96215" y="1895233"/>
                  </a:lnTo>
                  <a:lnTo>
                    <a:pt x="124790" y="1869808"/>
                  </a:lnTo>
                  <a:lnTo>
                    <a:pt x="123317" y="1851444"/>
                  </a:lnTo>
                  <a:lnTo>
                    <a:pt x="117919" y="1829308"/>
                  </a:lnTo>
                  <a:lnTo>
                    <a:pt x="110299" y="1804403"/>
                  </a:lnTo>
                  <a:lnTo>
                    <a:pt x="106057" y="1790788"/>
                  </a:lnTo>
                  <a:lnTo>
                    <a:pt x="102146" y="1777479"/>
                  </a:lnTo>
                  <a:lnTo>
                    <a:pt x="98996" y="1765020"/>
                  </a:lnTo>
                  <a:lnTo>
                    <a:pt x="97028" y="1753933"/>
                  </a:lnTo>
                  <a:lnTo>
                    <a:pt x="96672" y="1751037"/>
                  </a:lnTo>
                  <a:lnTo>
                    <a:pt x="95846" y="1745145"/>
                  </a:lnTo>
                  <a:lnTo>
                    <a:pt x="94081" y="1731111"/>
                  </a:lnTo>
                  <a:lnTo>
                    <a:pt x="93586" y="1717751"/>
                  </a:lnTo>
                  <a:lnTo>
                    <a:pt x="95580" y="1705368"/>
                  </a:lnTo>
                  <a:lnTo>
                    <a:pt x="123405" y="1678724"/>
                  </a:lnTo>
                  <a:lnTo>
                    <a:pt x="161404" y="1669529"/>
                  </a:lnTo>
                  <a:lnTo>
                    <a:pt x="182740" y="1668157"/>
                  </a:lnTo>
                  <a:lnTo>
                    <a:pt x="200507" y="1669262"/>
                  </a:lnTo>
                  <a:lnTo>
                    <a:pt x="233959" y="1688388"/>
                  </a:lnTo>
                  <a:lnTo>
                    <a:pt x="243332" y="1727034"/>
                  </a:lnTo>
                  <a:lnTo>
                    <a:pt x="243954" y="1732953"/>
                  </a:lnTo>
                  <a:lnTo>
                    <a:pt x="244309" y="1735848"/>
                  </a:lnTo>
                  <a:lnTo>
                    <a:pt x="244944" y="1745145"/>
                  </a:lnTo>
                  <a:lnTo>
                    <a:pt x="245033" y="1759699"/>
                  </a:lnTo>
                  <a:lnTo>
                    <a:pt x="244436" y="1774139"/>
                  </a:lnTo>
                  <a:lnTo>
                    <a:pt x="243484" y="1790788"/>
                  </a:lnTo>
                  <a:lnTo>
                    <a:pt x="242252" y="1814042"/>
                  </a:lnTo>
                  <a:lnTo>
                    <a:pt x="245389" y="1855000"/>
                  </a:lnTo>
                  <a:lnTo>
                    <a:pt x="266852" y="1873224"/>
                  </a:lnTo>
                  <a:lnTo>
                    <a:pt x="275767" y="1873199"/>
                  </a:lnTo>
                  <a:lnTo>
                    <a:pt x="285635" y="1871091"/>
                  </a:lnTo>
                  <a:lnTo>
                    <a:pt x="300329" y="1864753"/>
                  </a:lnTo>
                  <a:lnTo>
                    <a:pt x="304685" y="1861731"/>
                  </a:lnTo>
                  <a:lnTo>
                    <a:pt x="314490" y="1854936"/>
                  </a:lnTo>
                  <a:lnTo>
                    <a:pt x="340245" y="1796999"/>
                  </a:lnTo>
                  <a:lnTo>
                    <a:pt x="348907" y="1717751"/>
                  </a:lnTo>
                  <a:lnTo>
                    <a:pt x="348881" y="1716049"/>
                  </a:lnTo>
                  <a:lnTo>
                    <a:pt x="346303" y="1670088"/>
                  </a:lnTo>
                  <a:lnTo>
                    <a:pt x="341439" y="1630413"/>
                  </a:lnTo>
                  <a:lnTo>
                    <a:pt x="340956" y="1620723"/>
                  </a:lnTo>
                  <a:lnTo>
                    <a:pt x="341884" y="1611223"/>
                  </a:lnTo>
                  <a:lnTo>
                    <a:pt x="344208" y="1602054"/>
                  </a:lnTo>
                  <a:lnTo>
                    <a:pt x="347903" y="1593342"/>
                  </a:lnTo>
                  <a:lnTo>
                    <a:pt x="364388" y="1557032"/>
                  </a:lnTo>
                  <a:lnTo>
                    <a:pt x="380149" y="1507985"/>
                  </a:lnTo>
                  <a:lnTo>
                    <a:pt x="389953" y="1448612"/>
                  </a:lnTo>
                  <a:close/>
                </a:path>
                <a:path w="502284" h="1895475">
                  <a:moveTo>
                    <a:pt x="464235" y="283972"/>
                  </a:moveTo>
                  <a:lnTo>
                    <a:pt x="463042" y="280136"/>
                  </a:lnTo>
                  <a:lnTo>
                    <a:pt x="396722" y="245389"/>
                  </a:lnTo>
                  <a:lnTo>
                    <a:pt x="393623" y="243763"/>
                  </a:lnTo>
                  <a:lnTo>
                    <a:pt x="389775" y="244944"/>
                  </a:lnTo>
                  <a:lnTo>
                    <a:pt x="386524" y="251167"/>
                  </a:lnTo>
                  <a:lnTo>
                    <a:pt x="387718" y="255016"/>
                  </a:lnTo>
                  <a:lnTo>
                    <a:pt x="455231" y="290385"/>
                  </a:lnTo>
                  <a:lnTo>
                    <a:pt x="456514" y="290588"/>
                  </a:lnTo>
                  <a:lnTo>
                    <a:pt x="459752" y="290195"/>
                  </a:lnTo>
                  <a:lnTo>
                    <a:pt x="461606" y="289001"/>
                  </a:lnTo>
                  <a:lnTo>
                    <a:pt x="464235" y="283972"/>
                  </a:lnTo>
                  <a:close/>
                </a:path>
                <a:path w="502284" h="1895475">
                  <a:moveTo>
                    <a:pt x="485482" y="6908"/>
                  </a:moveTo>
                  <a:lnTo>
                    <a:pt x="481799" y="914"/>
                  </a:lnTo>
                  <a:lnTo>
                    <a:pt x="477901" y="0"/>
                  </a:lnTo>
                  <a:lnTo>
                    <a:pt x="409727" y="42011"/>
                  </a:lnTo>
                  <a:lnTo>
                    <a:pt x="408813" y="45923"/>
                  </a:lnTo>
                  <a:lnTo>
                    <a:pt x="410654" y="48907"/>
                  </a:lnTo>
                  <a:lnTo>
                    <a:pt x="412000" y="51092"/>
                  </a:lnTo>
                  <a:lnTo>
                    <a:pt x="414439" y="52171"/>
                  </a:lnTo>
                  <a:lnTo>
                    <a:pt x="417715" y="51765"/>
                  </a:lnTo>
                  <a:lnTo>
                    <a:pt x="418579" y="51473"/>
                  </a:lnTo>
                  <a:lnTo>
                    <a:pt x="484555" y="10820"/>
                  </a:lnTo>
                  <a:lnTo>
                    <a:pt x="485482" y="6908"/>
                  </a:lnTo>
                  <a:close/>
                </a:path>
                <a:path w="502284" h="1895475">
                  <a:moveTo>
                    <a:pt x="501916" y="147904"/>
                  </a:moveTo>
                  <a:lnTo>
                    <a:pt x="501065" y="140931"/>
                  </a:lnTo>
                  <a:lnTo>
                    <a:pt x="497890" y="138455"/>
                  </a:lnTo>
                  <a:lnTo>
                    <a:pt x="494411" y="138887"/>
                  </a:lnTo>
                  <a:lnTo>
                    <a:pt x="425030" y="147408"/>
                  </a:lnTo>
                  <a:lnTo>
                    <a:pt x="422554" y="150571"/>
                  </a:lnTo>
                  <a:lnTo>
                    <a:pt x="423418" y="157543"/>
                  </a:lnTo>
                  <a:lnTo>
                    <a:pt x="426580" y="160007"/>
                  </a:lnTo>
                  <a:lnTo>
                    <a:pt x="499440" y="151066"/>
                  </a:lnTo>
                  <a:lnTo>
                    <a:pt x="501916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945" y="5944501"/>
              <a:ext cx="172186" cy="6837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0" y="337108"/>
              <a:ext cx="502284" cy="5680075"/>
            </a:xfrm>
            <a:custGeom>
              <a:avLst/>
              <a:gdLst/>
              <a:ahLst/>
              <a:cxnLst/>
              <a:rect l="l" t="t" r="r" b="b"/>
              <a:pathLst>
                <a:path w="502284" h="5680075">
                  <a:moveTo>
                    <a:pt x="68110" y="217627"/>
                  </a:moveTo>
                  <a:lnTo>
                    <a:pt x="63766" y="182295"/>
                  </a:lnTo>
                  <a:lnTo>
                    <a:pt x="60604" y="179832"/>
                  </a:lnTo>
                  <a:lnTo>
                    <a:pt x="53644" y="180682"/>
                  </a:lnTo>
                  <a:lnTo>
                    <a:pt x="51168" y="183845"/>
                  </a:lnTo>
                  <a:lnTo>
                    <a:pt x="55499" y="219176"/>
                  </a:lnTo>
                  <a:lnTo>
                    <a:pt x="58674" y="221653"/>
                  </a:lnTo>
                  <a:lnTo>
                    <a:pt x="62153" y="221221"/>
                  </a:lnTo>
                  <a:lnTo>
                    <a:pt x="65633" y="220789"/>
                  </a:lnTo>
                  <a:lnTo>
                    <a:pt x="68110" y="217627"/>
                  </a:lnTo>
                  <a:close/>
                </a:path>
                <a:path w="502284" h="5680075">
                  <a:moveTo>
                    <a:pt x="197535" y="360121"/>
                  </a:moveTo>
                  <a:lnTo>
                    <a:pt x="186080" y="359092"/>
                  </a:lnTo>
                  <a:lnTo>
                    <a:pt x="163703" y="360121"/>
                  </a:lnTo>
                  <a:lnTo>
                    <a:pt x="197535" y="360121"/>
                  </a:lnTo>
                  <a:close/>
                </a:path>
                <a:path w="502284" h="5680075">
                  <a:moveTo>
                    <a:pt x="228561" y="197929"/>
                  </a:moveTo>
                  <a:lnTo>
                    <a:pt x="224231" y="162598"/>
                  </a:lnTo>
                  <a:lnTo>
                    <a:pt x="221056" y="160121"/>
                  </a:lnTo>
                  <a:lnTo>
                    <a:pt x="217576" y="160553"/>
                  </a:lnTo>
                  <a:lnTo>
                    <a:pt x="214096" y="160985"/>
                  </a:lnTo>
                  <a:lnTo>
                    <a:pt x="211620" y="164147"/>
                  </a:lnTo>
                  <a:lnTo>
                    <a:pt x="215963" y="199478"/>
                  </a:lnTo>
                  <a:lnTo>
                    <a:pt x="219125" y="201955"/>
                  </a:lnTo>
                  <a:lnTo>
                    <a:pt x="226085" y="201091"/>
                  </a:lnTo>
                  <a:lnTo>
                    <a:pt x="228561" y="197929"/>
                  </a:lnTo>
                  <a:close/>
                </a:path>
                <a:path w="502284" h="5680075">
                  <a:moveTo>
                    <a:pt x="389953" y="152209"/>
                  </a:moveTo>
                  <a:lnTo>
                    <a:pt x="388620" y="84924"/>
                  </a:lnTo>
                  <a:lnTo>
                    <a:pt x="364998" y="27508"/>
                  </a:lnTo>
                  <a:lnTo>
                    <a:pt x="328371" y="4521"/>
                  </a:lnTo>
                  <a:lnTo>
                    <a:pt x="286346" y="0"/>
                  </a:lnTo>
                  <a:lnTo>
                    <a:pt x="245033" y="7315"/>
                  </a:lnTo>
                  <a:lnTo>
                    <a:pt x="210985" y="20916"/>
                  </a:lnTo>
                  <a:lnTo>
                    <a:pt x="190754" y="35229"/>
                  </a:lnTo>
                  <a:lnTo>
                    <a:pt x="174548" y="47675"/>
                  </a:lnTo>
                  <a:lnTo>
                    <a:pt x="154660" y="56184"/>
                  </a:lnTo>
                  <a:lnTo>
                    <a:pt x="135966" y="61353"/>
                  </a:lnTo>
                  <a:lnTo>
                    <a:pt x="123380" y="63779"/>
                  </a:lnTo>
                  <a:lnTo>
                    <a:pt x="110578" y="64477"/>
                  </a:lnTo>
                  <a:lnTo>
                    <a:pt x="91236" y="63982"/>
                  </a:lnTo>
                  <a:lnTo>
                    <a:pt x="69913" y="60515"/>
                  </a:lnTo>
                  <a:lnTo>
                    <a:pt x="51193" y="52349"/>
                  </a:lnTo>
                  <a:lnTo>
                    <a:pt x="28105" y="43370"/>
                  </a:lnTo>
                  <a:lnTo>
                    <a:pt x="0" y="39547"/>
                  </a:lnTo>
                  <a:lnTo>
                    <a:pt x="0" y="52133"/>
                  </a:lnTo>
                  <a:lnTo>
                    <a:pt x="10312" y="52971"/>
                  </a:lnTo>
                  <a:lnTo>
                    <a:pt x="29286" y="56870"/>
                  </a:lnTo>
                  <a:lnTo>
                    <a:pt x="41998" y="61734"/>
                  </a:lnTo>
                  <a:lnTo>
                    <a:pt x="55308" y="83185"/>
                  </a:lnTo>
                  <a:lnTo>
                    <a:pt x="82156" y="98450"/>
                  </a:lnTo>
                  <a:lnTo>
                    <a:pt x="119316" y="106248"/>
                  </a:lnTo>
                  <a:lnTo>
                    <a:pt x="163499" y="105321"/>
                  </a:lnTo>
                  <a:lnTo>
                    <a:pt x="166979" y="104889"/>
                  </a:lnTo>
                  <a:lnTo>
                    <a:pt x="169456" y="101727"/>
                  </a:lnTo>
                  <a:lnTo>
                    <a:pt x="168605" y="94754"/>
                  </a:lnTo>
                  <a:lnTo>
                    <a:pt x="167754" y="94094"/>
                  </a:lnTo>
                  <a:lnTo>
                    <a:pt x="165430" y="92278"/>
                  </a:lnTo>
                  <a:lnTo>
                    <a:pt x="161950" y="92710"/>
                  </a:lnTo>
                  <a:lnTo>
                    <a:pt x="129514" y="94094"/>
                  </a:lnTo>
                  <a:lnTo>
                    <a:pt x="100495" y="90462"/>
                  </a:lnTo>
                  <a:lnTo>
                    <a:pt x="76885" y="82486"/>
                  </a:lnTo>
                  <a:lnTo>
                    <a:pt x="60667" y="70815"/>
                  </a:lnTo>
                  <a:lnTo>
                    <a:pt x="77457" y="74955"/>
                  </a:lnTo>
                  <a:lnTo>
                    <a:pt x="94208" y="76847"/>
                  </a:lnTo>
                  <a:lnTo>
                    <a:pt x="109181" y="77216"/>
                  </a:lnTo>
                  <a:lnTo>
                    <a:pt x="120688" y="76746"/>
                  </a:lnTo>
                  <a:lnTo>
                    <a:pt x="121158" y="76809"/>
                  </a:lnTo>
                  <a:lnTo>
                    <a:pt x="129209" y="75692"/>
                  </a:lnTo>
                  <a:lnTo>
                    <a:pt x="144297" y="72466"/>
                  </a:lnTo>
                  <a:lnTo>
                    <a:pt x="149618" y="70815"/>
                  </a:lnTo>
                  <a:lnTo>
                    <a:pt x="163753" y="66446"/>
                  </a:lnTo>
                  <a:lnTo>
                    <a:pt x="167906" y="64477"/>
                  </a:lnTo>
                  <a:lnTo>
                    <a:pt x="183718" y="57010"/>
                  </a:lnTo>
                  <a:lnTo>
                    <a:pt x="200329" y="43561"/>
                  </a:lnTo>
                  <a:lnTo>
                    <a:pt x="217792" y="31711"/>
                  </a:lnTo>
                  <a:lnTo>
                    <a:pt x="248653" y="19608"/>
                  </a:lnTo>
                  <a:lnTo>
                    <a:pt x="286435" y="12763"/>
                  </a:lnTo>
                  <a:lnTo>
                    <a:pt x="324650" y="16662"/>
                  </a:lnTo>
                  <a:lnTo>
                    <a:pt x="359689" y="40970"/>
                  </a:lnTo>
                  <a:lnTo>
                    <a:pt x="376021" y="86474"/>
                  </a:lnTo>
                  <a:lnTo>
                    <a:pt x="376936" y="153797"/>
                  </a:lnTo>
                  <a:lnTo>
                    <a:pt x="366534" y="212648"/>
                  </a:lnTo>
                  <a:lnTo>
                    <a:pt x="351028" y="259562"/>
                  </a:lnTo>
                  <a:lnTo>
                    <a:pt x="336638" y="291084"/>
                  </a:lnTo>
                  <a:lnTo>
                    <a:pt x="332193" y="301561"/>
                  </a:lnTo>
                  <a:lnTo>
                    <a:pt x="329387" y="312559"/>
                  </a:lnTo>
                  <a:lnTo>
                    <a:pt x="328256" y="323951"/>
                  </a:lnTo>
                  <a:lnTo>
                    <a:pt x="328828" y="335559"/>
                  </a:lnTo>
                  <a:lnTo>
                    <a:pt x="333705" y="375234"/>
                  </a:lnTo>
                  <a:lnTo>
                    <a:pt x="336143" y="425589"/>
                  </a:lnTo>
                  <a:lnTo>
                    <a:pt x="332663" y="469607"/>
                  </a:lnTo>
                  <a:lnTo>
                    <a:pt x="320725" y="528332"/>
                  </a:lnTo>
                  <a:lnTo>
                    <a:pt x="295059" y="556780"/>
                  </a:lnTo>
                  <a:lnTo>
                    <a:pt x="272757" y="565327"/>
                  </a:lnTo>
                  <a:lnTo>
                    <a:pt x="265163" y="564857"/>
                  </a:lnTo>
                  <a:lnTo>
                    <a:pt x="261061" y="561251"/>
                  </a:lnTo>
                  <a:lnTo>
                    <a:pt x="256489" y="551154"/>
                  </a:lnTo>
                  <a:lnTo>
                    <a:pt x="254863" y="534250"/>
                  </a:lnTo>
                  <a:lnTo>
                    <a:pt x="255143" y="513638"/>
                  </a:lnTo>
                  <a:lnTo>
                    <a:pt x="256349" y="491629"/>
                  </a:lnTo>
                  <a:lnTo>
                    <a:pt x="257175" y="477393"/>
                  </a:lnTo>
                  <a:lnTo>
                    <a:pt x="257619" y="466267"/>
                  </a:lnTo>
                  <a:lnTo>
                    <a:pt x="257746" y="456247"/>
                  </a:lnTo>
                  <a:lnTo>
                    <a:pt x="257670" y="448741"/>
                  </a:lnTo>
                  <a:lnTo>
                    <a:pt x="256921" y="437896"/>
                  </a:lnTo>
                  <a:lnTo>
                    <a:pt x="256527" y="434695"/>
                  </a:lnTo>
                  <a:lnTo>
                    <a:pt x="255955" y="429298"/>
                  </a:lnTo>
                  <a:lnTo>
                    <a:pt x="244348" y="384670"/>
                  </a:lnTo>
                  <a:lnTo>
                    <a:pt x="205270" y="360819"/>
                  </a:lnTo>
                  <a:lnTo>
                    <a:pt x="197675" y="360133"/>
                  </a:lnTo>
                  <a:lnTo>
                    <a:pt x="163703" y="360133"/>
                  </a:lnTo>
                  <a:lnTo>
                    <a:pt x="163436" y="360133"/>
                  </a:lnTo>
                  <a:lnTo>
                    <a:pt x="163017" y="360133"/>
                  </a:lnTo>
                  <a:lnTo>
                    <a:pt x="156921" y="360857"/>
                  </a:lnTo>
                  <a:lnTo>
                    <a:pt x="156298" y="361010"/>
                  </a:lnTo>
                  <a:lnTo>
                    <a:pt x="134061" y="365480"/>
                  </a:lnTo>
                  <a:lnTo>
                    <a:pt x="91211" y="390131"/>
                  </a:lnTo>
                  <a:lnTo>
                    <a:pt x="81000" y="419633"/>
                  </a:lnTo>
                  <a:lnTo>
                    <a:pt x="81381" y="435229"/>
                  </a:lnTo>
                  <a:lnTo>
                    <a:pt x="83286" y="450672"/>
                  </a:lnTo>
                  <a:lnTo>
                    <a:pt x="84074" y="456247"/>
                  </a:lnTo>
                  <a:lnTo>
                    <a:pt x="84416" y="459079"/>
                  </a:lnTo>
                  <a:lnTo>
                    <a:pt x="86512" y="470928"/>
                  </a:lnTo>
                  <a:lnTo>
                    <a:pt x="89789" y="483984"/>
                  </a:lnTo>
                  <a:lnTo>
                    <a:pt x="93814" y="497776"/>
                  </a:lnTo>
                  <a:lnTo>
                    <a:pt x="98196" y="511822"/>
                  </a:lnTo>
                  <a:lnTo>
                    <a:pt x="104444" y="532130"/>
                  </a:lnTo>
                  <a:lnTo>
                    <a:pt x="109702" y="552069"/>
                  </a:lnTo>
                  <a:lnTo>
                    <a:pt x="112204" y="568883"/>
                  </a:lnTo>
                  <a:lnTo>
                    <a:pt x="110223" y="579780"/>
                  </a:lnTo>
                  <a:lnTo>
                    <a:pt x="107111" y="584263"/>
                  </a:lnTo>
                  <a:lnTo>
                    <a:pt x="99847" y="586562"/>
                  </a:lnTo>
                  <a:lnTo>
                    <a:pt x="90284" y="586066"/>
                  </a:lnTo>
                  <a:lnTo>
                    <a:pt x="51714" y="570979"/>
                  </a:lnTo>
                  <a:lnTo>
                    <a:pt x="18592" y="508139"/>
                  </a:lnTo>
                  <a:lnTo>
                    <a:pt x="4559" y="466267"/>
                  </a:lnTo>
                  <a:lnTo>
                    <a:pt x="0" y="443242"/>
                  </a:lnTo>
                  <a:lnTo>
                    <a:pt x="0" y="493026"/>
                  </a:lnTo>
                  <a:lnTo>
                    <a:pt x="18732" y="540042"/>
                  </a:lnTo>
                  <a:lnTo>
                    <a:pt x="43459" y="580707"/>
                  </a:lnTo>
                  <a:lnTo>
                    <a:pt x="89636" y="598754"/>
                  </a:lnTo>
                  <a:lnTo>
                    <a:pt x="93014" y="598932"/>
                  </a:lnTo>
                  <a:lnTo>
                    <a:pt x="96215" y="598830"/>
                  </a:lnTo>
                  <a:lnTo>
                    <a:pt x="124790" y="573392"/>
                  </a:lnTo>
                  <a:lnTo>
                    <a:pt x="123317" y="555040"/>
                  </a:lnTo>
                  <a:lnTo>
                    <a:pt x="117919" y="532904"/>
                  </a:lnTo>
                  <a:lnTo>
                    <a:pt x="110299" y="508000"/>
                  </a:lnTo>
                  <a:lnTo>
                    <a:pt x="106057" y="494385"/>
                  </a:lnTo>
                  <a:lnTo>
                    <a:pt x="102146" y="481076"/>
                  </a:lnTo>
                  <a:lnTo>
                    <a:pt x="98996" y="468617"/>
                  </a:lnTo>
                  <a:lnTo>
                    <a:pt x="97028" y="457530"/>
                  </a:lnTo>
                  <a:lnTo>
                    <a:pt x="96672" y="454634"/>
                  </a:lnTo>
                  <a:lnTo>
                    <a:pt x="95846" y="448741"/>
                  </a:lnTo>
                  <a:lnTo>
                    <a:pt x="94081" y="434695"/>
                  </a:lnTo>
                  <a:lnTo>
                    <a:pt x="93586" y="421335"/>
                  </a:lnTo>
                  <a:lnTo>
                    <a:pt x="95580" y="408965"/>
                  </a:lnTo>
                  <a:lnTo>
                    <a:pt x="123405" y="382308"/>
                  </a:lnTo>
                  <a:lnTo>
                    <a:pt x="161404" y="373126"/>
                  </a:lnTo>
                  <a:lnTo>
                    <a:pt x="182740" y="371741"/>
                  </a:lnTo>
                  <a:lnTo>
                    <a:pt x="200507" y="372846"/>
                  </a:lnTo>
                  <a:lnTo>
                    <a:pt x="233959" y="391985"/>
                  </a:lnTo>
                  <a:lnTo>
                    <a:pt x="243332" y="430631"/>
                  </a:lnTo>
                  <a:lnTo>
                    <a:pt x="243954" y="436549"/>
                  </a:lnTo>
                  <a:lnTo>
                    <a:pt x="244309" y="439445"/>
                  </a:lnTo>
                  <a:lnTo>
                    <a:pt x="244944" y="448741"/>
                  </a:lnTo>
                  <a:lnTo>
                    <a:pt x="245033" y="463296"/>
                  </a:lnTo>
                  <a:lnTo>
                    <a:pt x="244436" y="477723"/>
                  </a:lnTo>
                  <a:lnTo>
                    <a:pt x="243484" y="494385"/>
                  </a:lnTo>
                  <a:lnTo>
                    <a:pt x="242252" y="517639"/>
                  </a:lnTo>
                  <a:lnTo>
                    <a:pt x="245389" y="558584"/>
                  </a:lnTo>
                  <a:lnTo>
                    <a:pt x="266852" y="576808"/>
                  </a:lnTo>
                  <a:lnTo>
                    <a:pt x="275767" y="576783"/>
                  </a:lnTo>
                  <a:lnTo>
                    <a:pt x="285635" y="574687"/>
                  </a:lnTo>
                  <a:lnTo>
                    <a:pt x="300329" y="568350"/>
                  </a:lnTo>
                  <a:lnTo>
                    <a:pt x="304685" y="565327"/>
                  </a:lnTo>
                  <a:lnTo>
                    <a:pt x="314490" y="558533"/>
                  </a:lnTo>
                  <a:lnTo>
                    <a:pt x="340245" y="500595"/>
                  </a:lnTo>
                  <a:lnTo>
                    <a:pt x="348907" y="421335"/>
                  </a:lnTo>
                  <a:lnTo>
                    <a:pt x="348881" y="419633"/>
                  </a:lnTo>
                  <a:lnTo>
                    <a:pt x="346303" y="373684"/>
                  </a:lnTo>
                  <a:lnTo>
                    <a:pt x="341439" y="334010"/>
                  </a:lnTo>
                  <a:lnTo>
                    <a:pt x="340956" y="324307"/>
                  </a:lnTo>
                  <a:lnTo>
                    <a:pt x="341884" y="314807"/>
                  </a:lnTo>
                  <a:lnTo>
                    <a:pt x="344208" y="305638"/>
                  </a:lnTo>
                  <a:lnTo>
                    <a:pt x="347903" y="296938"/>
                  </a:lnTo>
                  <a:lnTo>
                    <a:pt x="364388" y="260616"/>
                  </a:lnTo>
                  <a:lnTo>
                    <a:pt x="380149" y="211569"/>
                  </a:lnTo>
                  <a:lnTo>
                    <a:pt x="389953" y="152209"/>
                  </a:lnTo>
                  <a:close/>
                </a:path>
                <a:path w="502284" h="5680075">
                  <a:moveTo>
                    <a:pt x="464235" y="5673217"/>
                  </a:moveTo>
                  <a:lnTo>
                    <a:pt x="463042" y="5669381"/>
                  </a:lnTo>
                  <a:lnTo>
                    <a:pt x="396722" y="5634634"/>
                  </a:lnTo>
                  <a:lnTo>
                    <a:pt x="393623" y="5633009"/>
                  </a:lnTo>
                  <a:lnTo>
                    <a:pt x="389775" y="5634190"/>
                  </a:lnTo>
                  <a:lnTo>
                    <a:pt x="386524" y="5640413"/>
                  </a:lnTo>
                  <a:lnTo>
                    <a:pt x="387718" y="5644261"/>
                  </a:lnTo>
                  <a:lnTo>
                    <a:pt x="455231" y="5679630"/>
                  </a:lnTo>
                  <a:lnTo>
                    <a:pt x="456514" y="5679833"/>
                  </a:lnTo>
                  <a:lnTo>
                    <a:pt x="459752" y="5679440"/>
                  </a:lnTo>
                  <a:lnTo>
                    <a:pt x="461606" y="5678246"/>
                  </a:lnTo>
                  <a:lnTo>
                    <a:pt x="464235" y="5673217"/>
                  </a:lnTo>
                  <a:close/>
                </a:path>
                <a:path w="502284" h="5680075">
                  <a:moveTo>
                    <a:pt x="485482" y="5396154"/>
                  </a:moveTo>
                  <a:lnTo>
                    <a:pt x="481799" y="5390159"/>
                  </a:lnTo>
                  <a:lnTo>
                    <a:pt x="477901" y="5389245"/>
                  </a:lnTo>
                  <a:lnTo>
                    <a:pt x="409727" y="5431256"/>
                  </a:lnTo>
                  <a:lnTo>
                    <a:pt x="408813" y="5435168"/>
                  </a:lnTo>
                  <a:lnTo>
                    <a:pt x="410654" y="5438152"/>
                  </a:lnTo>
                  <a:lnTo>
                    <a:pt x="412000" y="5440337"/>
                  </a:lnTo>
                  <a:lnTo>
                    <a:pt x="414439" y="5441416"/>
                  </a:lnTo>
                  <a:lnTo>
                    <a:pt x="417715" y="5441010"/>
                  </a:lnTo>
                  <a:lnTo>
                    <a:pt x="418579" y="5440718"/>
                  </a:lnTo>
                  <a:lnTo>
                    <a:pt x="484555" y="5400065"/>
                  </a:lnTo>
                  <a:lnTo>
                    <a:pt x="485482" y="5396154"/>
                  </a:lnTo>
                  <a:close/>
                </a:path>
                <a:path w="502284" h="5680075">
                  <a:moveTo>
                    <a:pt x="501916" y="5537149"/>
                  </a:moveTo>
                  <a:lnTo>
                    <a:pt x="501065" y="5530177"/>
                  </a:lnTo>
                  <a:lnTo>
                    <a:pt x="497890" y="5527700"/>
                  </a:lnTo>
                  <a:lnTo>
                    <a:pt x="494411" y="5528132"/>
                  </a:lnTo>
                  <a:lnTo>
                    <a:pt x="425030" y="5536654"/>
                  </a:lnTo>
                  <a:lnTo>
                    <a:pt x="422554" y="5539816"/>
                  </a:lnTo>
                  <a:lnTo>
                    <a:pt x="423418" y="5546788"/>
                  </a:lnTo>
                  <a:lnTo>
                    <a:pt x="426580" y="5549252"/>
                  </a:lnTo>
                  <a:lnTo>
                    <a:pt x="499440" y="5540311"/>
                  </a:lnTo>
                  <a:lnTo>
                    <a:pt x="501916" y="553714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945" y="595979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386524" y="377824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92" y="147904"/>
                  </a:moveTo>
                  <a:lnTo>
                    <a:pt x="114541" y="140931"/>
                  </a:lnTo>
                  <a:lnTo>
                    <a:pt x="111366" y="138455"/>
                  </a:lnTo>
                  <a:lnTo>
                    <a:pt x="107886" y="138887"/>
                  </a:lnTo>
                  <a:lnTo>
                    <a:pt x="38506" y="147408"/>
                  </a:lnTo>
                  <a:lnTo>
                    <a:pt x="36029" y="150571"/>
                  </a:lnTo>
                  <a:lnTo>
                    <a:pt x="36893" y="157543"/>
                  </a:lnTo>
                  <a:lnTo>
                    <a:pt x="40055" y="160007"/>
                  </a:lnTo>
                  <a:lnTo>
                    <a:pt x="112915" y="151066"/>
                  </a:lnTo>
                  <a:lnTo>
                    <a:pt x="115392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1656016"/>
              <a:ext cx="10692130" cy="5328285"/>
            </a:xfrm>
            <a:custGeom>
              <a:avLst/>
              <a:gdLst/>
              <a:ahLst/>
              <a:cxnLst/>
              <a:rect l="l" t="t" r="r" b="b"/>
              <a:pathLst>
                <a:path w="10692130" h="5328284">
                  <a:moveTo>
                    <a:pt x="9459087" y="1823999"/>
                  </a:moveTo>
                  <a:lnTo>
                    <a:pt x="9456763" y="1749729"/>
                  </a:lnTo>
                  <a:lnTo>
                    <a:pt x="9449867" y="1676222"/>
                  </a:lnTo>
                  <a:lnTo>
                    <a:pt x="9438488" y="1603527"/>
                  </a:lnTo>
                  <a:lnTo>
                    <a:pt x="9422714" y="1531696"/>
                  </a:lnTo>
                  <a:lnTo>
                    <a:pt x="9402623" y="1460792"/>
                  </a:lnTo>
                  <a:lnTo>
                    <a:pt x="9378315" y="1390865"/>
                  </a:lnTo>
                  <a:lnTo>
                    <a:pt x="9349867" y="1321981"/>
                  </a:lnTo>
                  <a:lnTo>
                    <a:pt x="9317380" y="1254188"/>
                  </a:lnTo>
                  <a:lnTo>
                    <a:pt x="9280931" y="1187538"/>
                  </a:lnTo>
                  <a:lnTo>
                    <a:pt x="9261246" y="1154671"/>
                  </a:lnTo>
                  <a:lnTo>
                    <a:pt x="9240609" y="1122108"/>
                  </a:lnTo>
                  <a:lnTo>
                    <a:pt x="9219032" y="1089863"/>
                  </a:lnTo>
                  <a:lnTo>
                    <a:pt x="9196514" y="1057935"/>
                  </a:lnTo>
                  <a:lnTo>
                    <a:pt x="9173070" y="1026337"/>
                  </a:lnTo>
                  <a:lnTo>
                    <a:pt x="9148724" y="995070"/>
                  </a:lnTo>
                  <a:lnTo>
                    <a:pt x="9123477" y="964158"/>
                  </a:lnTo>
                  <a:lnTo>
                    <a:pt x="9097327" y="933589"/>
                  </a:lnTo>
                  <a:lnTo>
                    <a:pt x="9070302" y="903389"/>
                  </a:lnTo>
                  <a:lnTo>
                    <a:pt x="9042413" y="873544"/>
                  </a:lnTo>
                  <a:lnTo>
                    <a:pt x="9013673" y="844080"/>
                  </a:lnTo>
                  <a:lnTo>
                    <a:pt x="8984082" y="814997"/>
                  </a:lnTo>
                  <a:lnTo>
                    <a:pt x="8953652" y="786282"/>
                  </a:lnTo>
                  <a:lnTo>
                    <a:pt x="8922398" y="757974"/>
                  </a:lnTo>
                  <a:lnTo>
                    <a:pt x="8890330" y="730072"/>
                  </a:lnTo>
                  <a:lnTo>
                    <a:pt x="8857463" y="702564"/>
                  </a:lnTo>
                  <a:lnTo>
                    <a:pt x="8823808" y="675487"/>
                  </a:lnTo>
                  <a:lnTo>
                    <a:pt x="8789378" y="648817"/>
                  </a:lnTo>
                  <a:lnTo>
                    <a:pt x="8754161" y="622579"/>
                  </a:lnTo>
                  <a:lnTo>
                    <a:pt x="8718207" y="596785"/>
                  </a:lnTo>
                  <a:lnTo>
                    <a:pt x="8681491" y="571423"/>
                  </a:lnTo>
                  <a:lnTo>
                    <a:pt x="8644052" y="546519"/>
                  </a:lnTo>
                  <a:lnTo>
                    <a:pt x="8605876" y="522071"/>
                  </a:lnTo>
                  <a:lnTo>
                    <a:pt x="8566988" y="498081"/>
                  </a:lnTo>
                  <a:lnTo>
                    <a:pt x="8527402" y="474560"/>
                  </a:lnTo>
                  <a:lnTo>
                    <a:pt x="8487131" y="451535"/>
                  </a:lnTo>
                  <a:lnTo>
                    <a:pt x="8446173" y="428980"/>
                  </a:lnTo>
                  <a:lnTo>
                    <a:pt x="8404542" y="406920"/>
                  </a:lnTo>
                  <a:lnTo>
                    <a:pt x="8362251" y="385356"/>
                  </a:lnTo>
                  <a:lnTo>
                    <a:pt x="8319325" y="364312"/>
                  </a:lnTo>
                  <a:lnTo>
                    <a:pt x="8275752" y="343763"/>
                  </a:lnTo>
                  <a:lnTo>
                    <a:pt x="8231556" y="323748"/>
                  </a:lnTo>
                  <a:lnTo>
                    <a:pt x="8186750" y="304266"/>
                  </a:lnTo>
                  <a:lnTo>
                    <a:pt x="8141335" y="285305"/>
                  </a:lnTo>
                  <a:lnTo>
                    <a:pt x="8095335" y="266890"/>
                  </a:lnTo>
                  <a:lnTo>
                    <a:pt x="8048739" y="249021"/>
                  </a:lnTo>
                  <a:lnTo>
                    <a:pt x="8001584" y="231711"/>
                  </a:lnTo>
                  <a:lnTo>
                    <a:pt x="7953870" y="214972"/>
                  </a:lnTo>
                  <a:lnTo>
                    <a:pt x="7905610" y="198793"/>
                  </a:lnTo>
                  <a:lnTo>
                    <a:pt x="7856804" y="183197"/>
                  </a:lnTo>
                  <a:lnTo>
                    <a:pt x="7807477" y="168186"/>
                  </a:lnTo>
                  <a:lnTo>
                    <a:pt x="7757642" y="153758"/>
                  </a:lnTo>
                  <a:lnTo>
                    <a:pt x="7707287" y="139941"/>
                  </a:lnTo>
                  <a:lnTo>
                    <a:pt x="7656449" y="126720"/>
                  </a:lnTo>
                  <a:lnTo>
                    <a:pt x="7605128" y="114109"/>
                  </a:lnTo>
                  <a:lnTo>
                    <a:pt x="7553338" y="102120"/>
                  </a:lnTo>
                  <a:lnTo>
                    <a:pt x="7501090" y="90766"/>
                  </a:lnTo>
                  <a:lnTo>
                    <a:pt x="7448385" y="80035"/>
                  </a:lnTo>
                  <a:lnTo>
                    <a:pt x="7395248" y="69951"/>
                  </a:lnTo>
                  <a:lnTo>
                    <a:pt x="7341679" y="60515"/>
                  </a:lnTo>
                  <a:lnTo>
                    <a:pt x="7287704" y="51727"/>
                  </a:lnTo>
                  <a:lnTo>
                    <a:pt x="7233323" y="43611"/>
                  </a:lnTo>
                  <a:lnTo>
                    <a:pt x="7178535" y="36156"/>
                  </a:lnTo>
                  <a:lnTo>
                    <a:pt x="7123379" y="29387"/>
                  </a:lnTo>
                  <a:lnTo>
                    <a:pt x="7067842" y="23291"/>
                  </a:lnTo>
                  <a:lnTo>
                    <a:pt x="7011949" y="17894"/>
                  </a:lnTo>
                  <a:lnTo>
                    <a:pt x="6955701" y="13182"/>
                  </a:lnTo>
                  <a:lnTo>
                    <a:pt x="6899122" y="9182"/>
                  </a:lnTo>
                  <a:lnTo>
                    <a:pt x="6842214" y="5892"/>
                  </a:lnTo>
                  <a:lnTo>
                    <a:pt x="6784988" y="3327"/>
                  </a:lnTo>
                  <a:lnTo>
                    <a:pt x="6727457" y="1485"/>
                  </a:lnTo>
                  <a:lnTo>
                    <a:pt x="6669633" y="368"/>
                  </a:lnTo>
                  <a:lnTo>
                    <a:pt x="6611518" y="0"/>
                  </a:lnTo>
                  <a:lnTo>
                    <a:pt x="6553416" y="368"/>
                  </a:lnTo>
                  <a:lnTo>
                    <a:pt x="6495593" y="1485"/>
                  </a:lnTo>
                  <a:lnTo>
                    <a:pt x="6438062" y="3327"/>
                  </a:lnTo>
                  <a:lnTo>
                    <a:pt x="6380835" y="5892"/>
                  </a:lnTo>
                  <a:lnTo>
                    <a:pt x="6323927" y="9182"/>
                  </a:lnTo>
                  <a:lnTo>
                    <a:pt x="6267348" y="13182"/>
                  </a:lnTo>
                  <a:lnTo>
                    <a:pt x="6211100" y="17894"/>
                  </a:lnTo>
                  <a:lnTo>
                    <a:pt x="6155207" y="23291"/>
                  </a:lnTo>
                  <a:lnTo>
                    <a:pt x="6099670" y="29387"/>
                  </a:lnTo>
                  <a:lnTo>
                    <a:pt x="6044514" y="36156"/>
                  </a:lnTo>
                  <a:lnTo>
                    <a:pt x="5989726" y="43611"/>
                  </a:lnTo>
                  <a:lnTo>
                    <a:pt x="5935345" y="51727"/>
                  </a:lnTo>
                  <a:lnTo>
                    <a:pt x="5881370" y="60515"/>
                  </a:lnTo>
                  <a:lnTo>
                    <a:pt x="5827801" y="69951"/>
                  </a:lnTo>
                  <a:lnTo>
                    <a:pt x="5774664" y="80035"/>
                  </a:lnTo>
                  <a:lnTo>
                    <a:pt x="5721959" y="90766"/>
                  </a:lnTo>
                  <a:lnTo>
                    <a:pt x="5669712" y="102120"/>
                  </a:lnTo>
                  <a:lnTo>
                    <a:pt x="5617921" y="114109"/>
                  </a:lnTo>
                  <a:lnTo>
                    <a:pt x="5566600" y="126720"/>
                  </a:lnTo>
                  <a:lnTo>
                    <a:pt x="5515762" y="139941"/>
                  </a:lnTo>
                  <a:lnTo>
                    <a:pt x="5465407" y="153758"/>
                  </a:lnTo>
                  <a:lnTo>
                    <a:pt x="5415572" y="168186"/>
                  </a:lnTo>
                  <a:lnTo>
                    <a:pt x="5366245" y="183197"/>
                  </a:lnTo>
                  <a:lnTo>
                    <a:pt x="5317439" y="198793"/>
                  </a:lnTo>
                  <a:lnTo>
                    <a:pt x="5269179" y="214972"/>
                  </a:lnTo>
                  <a:lnTo>
                    <a:pt x="5221465" y="231711"/>
                  </a:lnTo>
                  <a:lnTo>
                    <a:pt x="5174310" y="249021"/>
                  </a:lnTo>
                  <a:lnTo>
                    <a:pt x="5127714" y="266890"/>
                  </a:lnTo>
                  <a:lnTo>
                    <a:pt x="5081714" y="285305"/>
                  </a:lnTo>
                  <a:lnTo>
                    <a:pt x="5036299" y="304266"/>
                  </a:lnTo>
                  <a:lnTo>
                    <a:pt x="4991493" y="323748"/>
                  </a:lnTo>
                  <a:lnTo>
                    <a:pt x="4947297" y="343763"/>
                  </a:lnTo>
                  <a:lnTo>
                    <a:pt x="4903724" y="364312"/>
                  </a:lnTo>
                  <a:lnTo>
                    <a:pt x="4860798" y="385356"/>
                  </a:lnTo>
                  <a:lnTo>
                    <a:pt x="4818507" y="406920"/>
                  </a:lnTo>
                  <a:lnTo>
                    <a:pt x="4776876" y="428980"/>
                  </a:lnTo>
                  <a:lnTo>
                    <a:pt x="4735919" y="451535"/>
                  </a:lnTo>
                  <a:lnTo>
                    <a:pt x="4695647" y="474560"/>
                  </a:lnTo>
                  <a:lnTo>
                    <a:pt x="4656061" y="498081"/>
                  </a:lnTo>
                  <a:lnTo>
                    <a:pt x="4617174" y="522071"/>
                  </a:lnTo>
                  <a:lnTo>
                    <a:pt x="4578997" y="546519"/>
                  </a:lnTo>
                  <a:lnTo>
                    <a:pt x="4541558" y="571423"/>
                  </a:lnTo>
                  <a:lnTo>
                    <a:pt x="4504842" y="596785"/>
                  </a:lnTo>
                  <a:lnTo>
                    <a:pt x="4468888" y="622579"/>
                  </a:lnTo>
                  <a:lnTo>
                    <a:pt x="4433671" y="648817"/>
                  </a:lnTo>
                  <a:lnTo>
                    <a:pt x="4399242" y="675487"/>
                  </a:lnTo>
                  <a:lnTo>
                    <a:pt x="4365587" y="702564"/>
                  </a:lnTo>
                  <a:lnTo>
                    <a:pt x="4332719" y="730072"/>
                  </a:lnTo>
                  <a:lnTo>
                    <a:pt x="4300652" y="757974"/>
                  </a:lnTo>
                  <a:lnTo>
                    <a:pt x="4269397" y="786282"/>
                  </a:lnTo>
                  <a:lnTo>
                    <a:pt x="4238968" y="814997"/>
                  </a:lnTo>
                  <a:lnTo>
                    <a:pt x="4209377" y="844080"/>
                  </a:lnTo>
                  <a:lnTo>
                    <a:pt x="4180636" y="873544"/>
                  </a:lnTo>
                  <a:lnTo>
                    <a:pt x="4152747" y="903389"/>
                  </a:lnTo>
                  <a:lnTo>
                    <a:pt x="4125722" y="933589"/>
                  </a:lnTo>
                  <a:lnTo>
                    <a:pt x="4099572" y="964158"/>
                  </a:lnTo>
                  <a:lnTo>
                    <a:pt x="4074325" y="995070"/>
                  </a:lnTo>
                  <a:lnTo>
                    <a:pt x="4049979" y="1026337"/>
                  </a:lnTo>
                  <a:lnTo>
                    <a:pt x="4026535" y="1057935"/>
                  </a:lnTo>
                  <a:lnTo>
                    <a:pt x="4004018" y="1089863"/>
                  </a:lnTo>
                  <a:lnTo>
                    <a:pt x="3982440" y="1122108"/>
                  </a:lnTo>
                  <a:lnTo>
                    <a:pt x="3961803" y="1154671"/>
                  </a:lnTo>
                  <a:lnTo>
                    <a:pt x="3942118" y="1187538"/>
                  </a:lnTo>
                  <a:lnTo>
                    <a:pt x="3905669" y="1254188"/>
                  </a:lnTo>
                  <a:lnTo>
                    <a:pt x="3873182" y="1321981"/>
                  </a:lnTo>
                  <a:lnTo>
                    <a:pt x="3844734" y="1390865"/>
                  </a:lnTo>
                  <a:lnTo>
                    <a:pt x="3820426" y="1460792"/>
                  </a:lnTo>
                  <a:lnTo>
                    <a:pt x="3800335" y="1531696"/>
                  </a:lnTo>
                  <a:lnTo>
                    <a:pt x="3784562" y="1603527"/>
                  </a:lnTo>
                  <a:lnTo>
                    <a:pt x="3773182" y="1676222"/>
                  </a:lnTo>
                  <a:lnTo>
                    <a:pt x="3766286" y="1749729"/>
                  </a:lnTo>
                  <a:lnTo>
                    <a:pt x="3763962" y="1823999"/>
                  </a:lnTo>
                  <a:lnTo>
                    <a:pt x="3765042" y="1874494"/>
                  </a:lnTo>
                  <a:lnTo>
                    <a:pt x="3768229" y="1924646"/>
                  </a:lnTo>
                  <a:lnTo>
                    <a:pt x="3773513" y="1974443"/>
                  </a:lnTo>
                  <a:lnTo>
                    <a:pt x="3780866" y="2023859"/>
                  </a:lnTo>
                  <a:lnTo>
                    <a:pt x="3790264" y="2072894"/>
                  </a:lnTo>
                  <a:lnTo>
                    <a:pt x="3801668" y="2121522"/>
                  </a:lnTo>
                  <a:lnTo>
                    <a:pt x="3815054" y="2169706"/>
                  </a:lnTo>
                  <a:lnTo>
                    <a:pt x="3830396" y="2217458"/>
                  </a:lnTo>
                  <a:lnTo>
                    <a:pt x="3847668" y="2264740"/>
                  </a:lnTo>
                  <a:lnTo>
                    <a:pt x="3866832" y="2311552"/>
                  </a:lnTo>
                  <a:lnTo>
                    <a:pt x="3887876" y="2357856"/>
                  </a:lnTo>
                  <a:lnTo>
                    <a:pt x="3910774" y="2403640"/>
                  </a:lnTo>
                  <a:lnTo>
                    <a:pt x="3935476" y="2448903"/>
                  </a:lnTo>
                  <a:lnTo>
                    <a:pt x="3961981" y="2493607"/>
                  </a:lnTo>
                  <a:lnTo>
                    <a:pt x="3990238" y="2537739"/>
                  </a:lnTo>
                  <a:lnTo>
                    <a:pt x="4020235" y="2581287"/>
                  </a:lnTo>
                  <a:lnTo>
                    <a:pt x="4051935" y="2624239"/>
                  </a:lnTo>
                  <a:lnTo>
                    <a:pt x="4016578" y="2702636"/>
                  </a:lnTo>
                  <a:lnTo>
                    <a:pt x="3907447" y="2834055"/>
                  </a:lnTo>
                  <a:lnTo>
                    <a:pt x="3792296" y="2957588"/>
                  </a:lnTo>
                  <a:lnTo>
                    <a:pt x="3738854" y="3012313"/>
                  </a:lnTo>
                  <a:lnTo>
                    <a:pt x="4003383" y="2884411"/>
                  </a:lnTo>
                  <a:lnTo>
                    <a:pt x="4141355" y="2820860"/>
                  </a:lnTo>
                  <a:lnTo>
                    <a:pt x="4197616" y="2802826"/>
                  </a:lnTo>
                  <a:lnTo>
                    <a:pt x="4216959" y="2811488"/>
                  </a:lnTo>
                  <a:lnTo>
                    <a:pt x="4246626" y="2840329"/>
                  </a:lnTo>
                  <a:lnTo>
                    <a:pt x="4277106" y="2868790"/>
                  </a:lnTo>
                  <a:lnTo>
                    <a:pt x="4308399" y="2896857"/>
                  </a:lnTo>
                  <a:lnTo>
                    <a:pt x="4340504" y="2924530"/>
                  </a:lnTo>
                  <a:lnTo>
                    <a:pt x="4373397" y="2951797"/>
                  </a:lnTo>
                  <a:lnTo>
                    <a:pt x="4407065" y="2978658"/>
                  </a:lnTo>
                  <a:lnTo>
                    <a:pt x="4441507" y="3005086"/>
                  </a:lnTo>
                  <a:lnTo>
                    <a:pt x="4476699" y="3031096"/>
                  </a:lnTo>
                  <a:lnTo>
                    <a:pt x="4512653" y="3056674"/>
                  </a:lnTo>
                  <a:lnTo>
                    <a:pt x="4549330" y="3081820"/>
                  </a:lnTo>
                  <a:lnTo>
                    <a:pt x="4586744" y="3106509"/>
                  </a:lnTo>
                  <a:lnTo>
                    <a:pt x="4624857" y="3130740"/>
                  </a:lnTo>
                  <a:lnTo>
                    <a:pt x="4663694" y="3154515"/>
                  </a:lnTo>
                  <a:lnTo>
                    <a:pt x="4703216" y="3177819"/>
                  </a:lnTo>
                  <a:lnTo>
                    <a:pt x="4743424" y="3200654"/>
                  </a:lnTo>
                  <a:lnTo>
                    <a:pt x="4784293" y="3223006"/>
                  </a:lnTo>
                  <a:lnTo>
                    <a:pt x="4825835" y="3244862"/>
                  </a:lnTo>
                  <a:lnTo>
                    <a:pt x="4868024" y="3266224"/>
                  </a:lnTo>
                  <a:lnTo>
                    <a:pt x="4910848" y="3287090"/>
                  </a:lnTo>
                  <a:lnTo>
                    <a:pt x="4954295" y="3307448"/>
                  </a:lnTo>
                  <a:lnTo>
                    <a:pt x="4998377" y="3327285"/>
                  </a:lnTo>
                  <a:lnTo>
                    <a:pt x="5043055" y="3346589"/>
                  </a:lnTo>
                  <a:lnTo>
                    <a:pt x="5088318" y="3365373"/>
                  </a:lnTo>
                  <a:lnTo>
                    <a:pt x="5134178" y="3383623"/>
                  </a:lnTo>
                  <a:lnTo>
                    <a:pt x="5180622" y="3401326"/>
                  </a:lnTo>
                  <a:lnTo>
                    <a:pt x="5227612" y="3418471"/>
                  </a:lnTo>
                  <a:lnTo>
                    <a:pt x="5275161" y="3435058"/>
                  </a:lnTo>
                  <a:lnTo>
                    <a:pt x="5323243" y="3451085"/>
                  </a:lnTo>
                  <a:lnTo>
                    <a:pt x="5371871" y="3466541"/>
                  </a:lnTo>
                  <a:lnTo>
                    <a:pt x="5421007" y="3481413"/>
                  </a:lnTo>
                  <a:lnTo>
                    <a:pt x="5470652" y="3495700"/>
                  </a:lnTo>
                  <a:lnTo>
                    <a:pt x="5520804" y="3509403"/>
                  </a:lnTo>
                  <a:lnTo>
                    <a:pt x="5571439" y="3522497"/>
                  </a:lnTo>
                  <a:lnTo>
                    <a:pt x="5622544" y="3534981"/>
                  </a:lnTo>
                  <a:lnTo>
                    <a:pt x="5674118" y="3546856"/>
                  </a:lnTo>
                  <a:lnTo>
                    <a:pt x="5726150" y="3558108"/>
                  </a:lnTo>
                  <a:lnTo>
                    <a:pt x="5778614" y="3568725"/>
                  </a:lnTo>
                  <a:lnTo>
                    <a:pt x="5831522" y="3578720"/>
                  </a:lnTo>
                  <a:lnTo>
                    <a:pt x="5884850" y="3588067"/>
                  </a:lnTo>
                  <a:lnTo>
                    <a:pt x="5938583" y="3596767"/>
                  </a:lnTo>
                  <a:lnTo>
                    <a:pt x="5992723" y="3604806"/>
                  </a:lnTo>
                  <a:lnTo>
                    <a:pt x="6047244" y="3612184"/>
                  </a:lnTo>
                  <a:lnTo>
                    <a:pt x="6102159" y="3618890"/>
                  </a:lnTo>
                  <a:lnTo>
                    <a:pt x="6157430" y="3624923"/>
                  </a:lnTo>
                  <a:lnTo>
                    <a:pt x="6213056" y="3630282"/>
                  </a:lnTo>
                  <a:lnTo>
                    <a:pt x="6269025" y="3634930"/>
                  </a:lnTo>
                  <a:lnTo>
                    <a:pt x="6325336" y="3638893"/>
                  </a:lnTo>
                  <a:lnTo>
                    <a:pt x="6381966" y="3642156"/>
                  </a:lnTo>
                  <a:lnTo>
                    <a:pt x="6438913" y="3644696"/>
                  </a:lnTo>
                  <a:lnTo>
                    <a:pt x="6496164" y="3646525"/>
                  </a:lnTo>
                  <a:lnTo>
                    <a:pt x="6553708" y="3647630"/>
                  </a:lnTo>
                  <a:lnTo>
                    <a:pt x="6611518" y="3647998"/>
                  </a:lnTo>
                  <a:lnTo>
                    <a:pt x="6669633" y="3647617"/>
                  </a:lnTo>
                  <a:lnTo>
                    <a:pt x="6727457" y="3646513"/>
                  </a:lnTo>
                  <a:lnTo>
                    <a:pt x="6784988" y="3644671"/>
                  </a:lnTo>
                  <a:lnTo>
                    <a:pt x="6842214" y="3642093"/>
                  </a:lnTo>
                  <a:lnTo>
                    <a:pt x="6899122" y="3638804"/>
                  </a:lnTo>
                  <a:lnTo>
                    <a:pt x="6955701" y="3634803"/>
                  </a:lnTo>
                  <a:lnTo>
                    <a:pt x="7011949" y="3630104"/>
                  </a:lnTo>
                  <a:lnTo>
                    <a:pt x="7067842" y="3624694"/>
                  </a:lnTo>
                  <a:lnTo>
                    <a:pt x="7123379" y="3618611"/>
                  </a:lnTo>
                  <a:lnTo>
                    <a:pt x="7178535" y="3611829"/>
                  </a:lnTo>
                  <a:lnTo>
                    <a:pt x="7233323" y="3604374"/>
                  </a:lnTo>
                  <a:lnTo>
                    <a:pt x="7287704" y="3596259"/>
                  </a:lnTo>
                  <a:lnTo>
                    <a:pt x="7341679" y="3587483"/>
                  </a:lnTo>
                  <a:lnTo>
                    <a:pt x="7395248" y="3578034"/>
                  </a:lnTo>
                  <a:lnTo>
                    <a:pt x="7448385" y="3567950"/>
                  </a:lnTo>
                  <a:lnTo>
                    <a:pt x="7501090" y="3557232"/>
                  </a:lnTo>
                  <a:lnTo>
                    <a:pt x="7553338" y="3545865"/>
                  </a:lnTo>
                  <a:lnTo>
                    <a:pt x="7605128" y="3533876"/>
                  </a:lnTo>
                  <a:lnTo>
                    <a:pt x="7656449" y="3521278"/>
                  </a:lnTo>
                  <a:lnTo>
                    <a:pt x="7707287" y="3508057"/>
                  </a:lnTo>
                  <a:lnTo>
                    <a:pt x="7757642" y="3494227"/>
                  </a:lnTo>
                  <a:lnTo>
                    <a:pt x="7807477" y="3479812"/>
                  </a:lnTo>
                  <a:lnTo>
                    <a:pt x="7856804" y="3464788"/>
                  </a:lnTo>
                  <a:lnTo>
                    <a:pt x="7905610" y="3449193"/>
                  </a:lnTo>
                  <a:lnTo>
                    <a:pt x="7953870" y="3433026"/>
                  </a:lnTo>
                  <a:lnTo>
                    <a:pt x="8001584" y="3416274"/>
                  </a:lnTo>
                  <a:lnTo>
                    <a:pt x="8048739" y="3398964"/>
                  </a:lnTo>
                  <a:lnTo>
                    <a:pt x="8095335" y="3381095"/>
                  </a:lnTo>
                  <a:lnTo>
                    <a:pt x="8141335" y="3362680"/>
                  </a:lnTo>
                  <a:lnTo>
                    <a:pt x="8186750" y="3343732"/>
                  </a:lnTo>
                  <a:lnTo>
                    <a:pt x="8231556" y="3324237"/>
                  </a:lnTo>
                  <a:lnTo>
                    <a:pt x="8275752" y="3304222"/>
                  </a:lnTo>
                  <a:lnTo>
                    <a:pt x="8319325" y="3283686"/>
                  </a:lnTo>
                  <a:lnTo>
                    <a:pt x="8362251" y="3262630"/>
                  </a:lnTo>
                  <a:lnTo>
                    <a:pt x="8404542" y="3241065"/>
                  </a:lnTo>
                  <a:lnTo>
                    <a:pt x="8446173" y="3219018"/>
                  </a:lnTo>
                  <a:lnTo>
                    <a:pt x="8487131" y="3196463"/>
                  </a:lnTo>
                  <a:lnTo>
                    <a:pt x="8527402" y="3173425"/>
                  </a:lnTo>
                  <a:lnTo>
                    <a:pt x="8566988" y="3149904"/>
                  </a:lnTo>
                  <a:lnTo>
                    <a:pt x="8605876" y="3125927"/>
                  </a:lnTo>
                  <a:lnTo>
                    <a:pt x="8644052" y="3101479"/>
                  </a:lnTo>
                  <a:lnTo>
                    <a:pt x="8681491" y="3076562"/>
                  </a:lnTo>
                  <a:lnTo>
                    <a:pt x="8718207" y="3051213"/>
                  </a:lnTo>
                  <a:lnTo>
                    <a:pt x="8754161" y="3025406"/>
                  </a:lnTo>
                  <a:lnTo>
                    <a:pt x="8789378" y="2999168"/>
                  </a:lnTo>
                  <a:lnTo>
                    <a:pt x="8823808" y="2972511"/>
                  </a:lnTo>
                  <a:lnTo>
                    <a:pt x="8857463" y="2945422"/>
                  </a:lnTo>
                  <a:lnTo>
                    <a:pt x="8890330" y="2917926"/>
                  </a:lnTo>
                  <a:lnTo>
                    <a:pt x="8922398" y="2890012"/>
                  </a:lnTo>
                  <a:lnTo>
                    <a:pt x="8953652" y="2861703"/>
                  </a:lnTo>
                  <a:lnTo>
                    <a:pt x="8984082" y="2833001"/>
                  </a:lnTo>
                  <a:lnTo>
                    <a:pt x="9013673" y="2803906"/>
                  </a:lnTo>
                  <a:lnTo>
                    <a:pt x="9042413" y="2774442"/>
                  </a:lnTo>
                  <a:lnTo>
                    <a:pt x="9070302" y="2744597"/>
                  </a:lnTo>
                  <a:lnTo>
                    <a:pt x="9097327" y="2714396"/>
                  </a:lnTo>
                  <a:lnTo>
                    <a:pt x="9123477" y="2683827"/>
                  </a:lnTo>
                  <a:lnTo>
                    <a:pt x="9148724" y="2652915"/>
                  </a:lnTo>
                  <a:lnTo>
                    <a:pt x="9173070" y="2621661"/>
                  </a:lnTo>
                  <a:lnTo>
                    <a:pt x="9196514" y="2590063"/>
                  </a:lnTo>
                  <a:lnTo>
                    <a:pt x="9219032" y="2558135"/>
                  </a:lnTo>
                  <a:lnTo>
                    <a:pt x="9240609" y="2525890"/>
                  </a:lnTo>
                  <a:lnTo>
                    <a:pt x="9261246" y="2493314"/>
                  </a:lnTo>
                  <a:lnTo>
                    <a:pt x="9280931" y="2460447"/>
                  </a:lnTo>
                  <a:lnTo>
                    <a:pt x="9317380" y="2393797"/>
                  </a:lnTo>
                  <a:lnTo>
                    <a:pt x="9349867" y="2326005"/>
                  </a:lnTo>
                  <a:lnTo>
                    <a:pt x="9378315" y="2257120"/>
                  </a:lnTo>
                  <a:lnTo>
                    <a:pt x="9402623" y="2187194"/>
                  </a:lnTo>
                  <a:lnTo>
                    <a:pt x="9422714" y="2116290"/>
                  </a:lnTo>
                  <a:lnTo>
                    <a:pt x="9438488" y="2044458"/>
                  </a:lnTo>
                  <a:lnTo>
                    <a:pt x="9449867" y="1971763"/>
                  </a:lnTo>
                  <a:lnTo>
                    <a:pt x="9456763" y="1898256"/>
                  </a:lnTo>
                  <a:lnTo>
                    <a:pt x="9458503" y="1861223"/>
                  </a:lnTo>
                  <a:lnTo>
                    <a:pt x="9459087" y="1823999"/>
                  </a:lnTo>
                  <a:close/>
                </a:path>
                <a:path w="10692130" h="5328284">
                  <a:moveTo>
                    <a:pt x="10692003" y="5120983"/>
                  </a:moveTo>
                  <a:lnTo>
                    <a:pt x="0" y="5120983"/>
                  </a:lnTo>
                  <a:lnTo>
                    <a:pt x="0" y="5327993"/>
                  </a:lnTo>
                  <a:lnTo>
                    <a:pt x="10692003" y="5327993"/>
                  </a:lnTo>
                  <a:lnTo>
                    <a:pt x="10692003" y="51209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>
            <a:spLocks noGrp="1"/>
          </p:cNvSpPr>
          <p:nvPr>
            <p:ph type="title"/>
          </p:nvPr>
        </p:nvSpPr>
        <p:spPr>
          <a:xfrm>
            <a:off x="4821987" y="2441931"/>
            <a:ext cx="3770173" cy="1902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7045" marR="5080" indent="-474980">
              <a:lnSpc>
                <a:spcPct val="100600"/>
              </a:lnSpc>
              <a:spcBef>
                <a:spcPts val="90"/>
              </a:spcBef>
            </a:pPr>
            <a:r>
              <a:rPr sz="6250" b="1" dirty="0">
                <a:latin typeface="Gill Sans MT"/>
                <a:cs typeface="Gill Sans MT"/>
              </a:rPr>
              <a:t>Types </a:t>
            </a:r>
            <a:r>
              <a:rPr lang="en-GB" sz="6250" b="1" dirty="0"/>
              <a:t>o</a:t>
            </a:r>
            <a:r>
              <a:rPr sz="6250" b="1" dirty="0">
                <a:latin typeface="Gill Sans MT"/>
                <a:cs typeface="Gill Sans MT"/>
              </a:rPr>
              <a:t>f  Teeth</a:t>
            </a:r>
            <a:endParaRPr sz="6250" dirty="0">
              <a:latin typeface="Gill Sans MT"/>
              <a:cs typeface="Gill Sans MT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0" y="96012"/>
            <a:ext cx="10692130" cy="7464425"/>
            <a:chOff x="0" y="96012"/>
            <a:chExt cx="10692130" cy="7464425"/>
          </a:xfrm>
        </p:grpSpPr>
        <p:pic>
          <p:nvPicPr>
            <p:cNvPr id="157" name="object 1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96012"/>
              <a:ext cx="4715992" cy="7463993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72050" y="7103210"/>
              <a:ext cx="1283435" cy="341798"/>
            </a:xfrm>
            <a:prstGeom prst="rect">
              <a:avLst/>
            </a:prstGeom>
          </p:spPr>
        </p:pic>
      </p:grpSp>
      <p:sp>
        <p:nvSpPr>
          <p:cNvPr id="160" name="object 1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3" name="object 3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19" name="object 19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39" name="object 39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3" name="object 43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7" name="object 47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1" name="object 51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7" name="object 67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1" name="object 71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869163" y="1800234"/>
            <a:ext cx="720725" cy="599440"/>
            <a:chOff x="4869163" y="1800234"/>
            <a:chExt cx="720725" cy="599440"/>
          </a:xfrm>
        </p:grpSpPr>
        <p:sp>
          <p:nvSpPr>
            <p:cNvPr id="75" name="object 75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69154" y="1840953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79" name="object 79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3" name="object 83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7" name="object 87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3" name="object 103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7" name="object 107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19" name="object 119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3" name="object 123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5744908" y="2512294"/>
            <a:ext cx="723265" cy="591820"/>
            <a:chOff x="5744908" y="2512294"/>
            <a:chExt cx="723265" cy="591820"/>
          </a:xfrm>
        </p:grpSpPr>
        <p:sp>
          <p:nvSpPr>
            <p:cNvPr id="131" name="object 131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744908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39" name="object 139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3" name="object 143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5" name="object 155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59" name="object 159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5" name="object 175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79" name="object 179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1" name="object 191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5" name="object 195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294291" y="2512294"/>
            <a:ext cx="723265" cy="591820"/>
            <a:chOff x="2294291" y="2512294"/>
            <a:chExt cx="723265" cy="591820"/>
          </a:xfrm>
        </p:grpSpPr>
        <p:sp>
          <p:nvSpPr>
            <p:cNvPr id="203" name="object 203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29428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42" y="247815"/>
                  </a:moveTo>
                  <a:lnTo>
                    <a:pt x="103962" y="241706"/>
                  </a:lnTo>
                  <a:lnTo>
                    <a:pt x="100076" y="240677"/>
                  </a:lnTo>
                  <a:lnTo>
                    <a:pt x="31978" y="279438"/>
                  </a:lnTo>
                  <a:lnTo>
                    <a:pt x="30911" y="283311"/>
                  </a:lnTo>
                  <a:lnTo>
                    <a:pt x="32651" y="286359"/>
                  </a:lnTo>
                  <a:lnTo>
                    <a:pt x="33718" y="288239"/>
                  </a:lnTo>
                  <a:lnTo>
                    <a:pt x="35610" y="289369"/>
                  </a:lnTo>
                  <a:lnTo>
                    <a:pt x="38862" y="289648"/>
                  </a:lnTo>
                  <a:lnTo>
                    <a:pt x="40144" y="289394"/>
                  </a:lnTo>
                  <a:lnTo>
                    <a:pt x="106375" y="251688"/>
                  </a:lnTo>
                  <a:lnTo>
                    <a:pt x="107442" y="247815"/>
                  </a:lnTo>
                  <a:close/>
                </a:path>
                <a:path w="723264" h="342264">
                  <a:moveTo>
                    <a:pt x="644512" y="336994"/>
                  </a:moveTo>
                  <a:lnTo>
                    <a:pt x="644144" y="332994"/>
                  </a:lnTo>
                  <a:lnTo>
                    <a:pt x="586498" y="285216"/>
                  </a:lnTo>
                  <a:lnTo>
                    <a:pt x="583806" y="282981"/>
                  </a:lnTo>
                  <a:lnTo>
                    <a:pt x="579793" y="283337"/>
                  </a:lnTo>
                  <a:lnTo>
                    <a:pt x="575322" y="288747"/>
                  </a:lnTo>
                  <a:lnTo>
                    <a:pt x="575691" y="292760"/>
                  </a:lnTo>
                  <a:lnTo>
                    <a:pt x="634365" y="341388"/>
                  </a:lnTo>
                  <a:lnTo>
                    <a:pt x="635584" y="341858"/>
                  </a:lnTo>
                  <a:lnTo>
                    <a:pt x="638835" y="342150"/>
                  </a:lnTo>
                  <a:lnTo>
                    <a:pt x="640892" y="341363"/>
                  </a:lnTo>
                  <a:lnTo>
                    <a:pt x="644512" y="336994"/>
                  </a:lnTo>
                  <a:close/>
                </a:path>
                <a:path w="723264" h="342264">
                  <a:moveTo>
                    <a:pt x="710272" y="204724"/>
                  </a:moveTo>
                  <a:lnTo>
                    <a:pt x="707682" y="201650"/>
                  </a:lnTo>
                  <a:lnTo>
                    <a:pt x="704189" y="201345"/>
                  </a:lnTo>
                  <a:lnTo>
                    <a:pt x="634555" y="195249"/>
                  </a:lnTo>
                  <a:lnTo>
                    <a:pt x="631482" y="197840"/>
                  </a:lnTo>
                  <a:lnTo>
                    <a:pt x="630872" y="204825"/>
                  </a:lnTo>
                  <a:lnTo>
                    <a:pt x="633450" y="207899"/>
                  </a:lnTo>
                  <a:lnTo>
                    <a:pt x="706577" y="214299"/>
                  </a:lnTo>
                  <a:lnTo>
                    <a:pt x="709650" y="211721"/>
                  </a:lnTo>
                  <a:lnTo>
                    <a:pt x="710272" y="204724"/>
                  </a:lnTo>
                  <a:close/>
                </a:path>
                <a:path w="723264" h="342264">
                  <a:moveTo>
                    <a:pt x="722909" y="70396"/>
                  </a:moveTo>
                  <a:lnTo>
                    <a:pt x="720547" y="63779"/>
                  </a:lnTo>
                  <a:lnTo>
                    <a:pt x="716927" y="62064"/>
                  </a:lnTo>
                  <a:lnTo>
                    <a:pt x="641515" y="88988"/>
                  </a:lnTo>
                  <a:lnTo>
                    <a:pt x="639800" y="92621"/>
                  </a:lnTo>
                  <a:lnTo>
                    <a:pt x="640981" y="95923"/>
                  </a:lnTo>
                  <a:lnTo>
                    <a:pt x="641845" y="98336"/>
                  </a:lnTo>
                  <a:lnTo>
                    <a:pt x="644004" y="99898"/>
                  </a:lnTo>
                  <a:lnTo>
                    <a:pt x="647293" y="100190"/>
                  </a:lnTo>
                  <a:lnTo>
                    <a:pt x="648195" y="100088"/>
                  </a:lnTo>
                  <a:lnTo>
                    <a:pt x="721194" y="74028"/>
                  </a:lnTo>
                  <a:lnTo>
                    <a:pt x="722909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1" name="object 211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5" name="object 215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19" name="object 219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3" name="object 223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7" name="object 227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0" y="5698265"/>
            <a:ext cx="318135" cy="599440"/>
            <a:chOff x="0" y="5698265"/>
            <a:chExt cx="318135" cy="599440"/>
          </a:xfrm>
        </p:grpSpPr>
        <p:sp>
          <p:nvSpPr>
            <p:cNvPr id="231" name="object 231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</p:grpSp>
      <p:sp>
        <p:nvSpPr>
          <p:cNvPr id="233" name="object 233"/>
          <p:cNvSpPr/>
          <p:nvPr/>
        </p:nvSpPr>
        <p:spPr>
          <a:xfrm>
            <a:off x="350554" y="5877440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object 236"/>
          <p:cNvGrpSpPr/>
          <p:nvPr/>
        </p:nvGrpSpPr>
        <p:grpSpPr>
          <a:xfrm>
            <a:off x="0" y="349743"/>
            <a:ext cx="10692130" cy="6634480"/>
            <a:chOff x="0" y="349743"/>
            <a:chExt cx="10692130" cy="6634480"/>
          </a:xfrm>
        </p:grpSpPr>
        <p:sp>
          <p:nvSpPr>
            <p:cNvPr id="237" name="object 237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91997" y="725652"/>
              <a:ext cx="6822440" cy="3322954"/>
            </a:xfrm>
            <a:custGeom>
              <a:avLst/>
              <a:gdLst/>
              <a:ahLst/>
              <a:cxnLst/>
              <a:rect l="l" t="t" r="r" b="b"/>
              <a:pathLst>
                <a:path w="6822440" h="3322954">
                  <a:moveTo>
                    <a:pt x="3081413" y="0"/>
                  </a:moveTo>
                  <a:lnTo>
                    <a:pt x="3019297" y="330"/>
                  </a:lnTo>
                  <a:lnTo>
                    <a:pt x="2957481" y="1319"/>
                  </a:lnTo>
                  <a:lnTo>
                    <a:pt x="2895974" y="2958"/>
                  </a:lnTo>
                  <a:lnTo>
                    <a:pt x="2834790" y="5243"/>
                  </a:lnTo>
                  <a:lnTo>
                    <a:pt x="2773940" y="8167"/>
                  </a:lnTo>
                  <a:lnTo>
                    <a:pt x="2713434" y="11724"/>
                  </a:lnTo>
                  <a:lnTo>
                    <a:pt x="2653285" y="15907"/>
                  </a:lnTo>
                  <a:lnTo>
                    <a:pt x="2593504" y="20710"/>
                  </a:lnTo>
                  <a:lnTo>
                    <a:pt x="2534103" y="26127"/>
                  </a:lnTo>
                  <a:lnTo>
                    <a:pt x="2475092" y="32153"/>
                  </a:lnTo>
                  <a:lnTo>
                    <a:pt x="2416485" y="38780"/>
                  </a:lnTo>
                  <a:lnTo>
                    <a:pt x="2358291" y="46003"/>
                  </a:lnTo>
                  <a:lnTo>
                    <a:pt x="2300523" y="53814"/>
                  </a:lnTo>
                  <a:lnTo>
                    <a:pt x="2243192" y="62209"/>
                  </a:lnTo>
                  <a:lnTo>
                    <a:pt x="2186310" y="71181"/>
                  </a:lnTo>
                  <a:lnTo>
                    <a:pt x="2129888" y="80724"/>
                  </a:lnTo>
                  <a:lnTo>
                    <a:pt x="2073937" y="90831"/>
                  </a:lnTo>
                  <a:lnTo>
                    <a:pt x="2018470" y="101496"/>
                  </a:lnTo>
                  <a:lnTo>
                    <a:pt x="1963497" y="112714"/>
                  </a:lnTo>
                  <a:lnTo>
                    <a:pt x="1909030" y="124477"/>
                  </a:lnTo>
                  <a:lnTo>
                    <a:pt x="1855081" y="136780"/>
                  </a:lnTo>
                  <a:lnTo>
                    <a:pt x="1801661" y="149616"/>
                  </a:lnTo>
                  <a:lnTo>
                    <a:pt x="1748782" y="162980"/>
                  </a:lnTo>
                  <a:lnTo>
                    <a:pt x="1696455" y="176865"/>
                  </a:lnTo>
                  <a:lnTo>
                    <a:pt x="1644691" y="191264"/>
                  </a:lnTo>
                  <a:lnTo>
                    <a:pt x="1593503" y="206172"/>
                  </a:lnTo>
                  <a:lnTo>
                    <a:pt x="1542902" y="221583"/>
                  </a:lnTo>
                  <a:lnTo>
                    <a:pt x="1492898" y="237490"/>
                  </a:lnTo>
                  <a:lnTo>
                    <a:pt x="1443505" y="253887"/>
                  </a:lnTo>
                  <a:lnTo>
                    <a:pt x="1394732" y="270768"/>
                  </a:lnTo>
                  <a:lnTo>
                    <a:pt x="1346593" y="288126"/>
                  </a:lnTo>
                  <a:lnTo>
                    <a:pt x="1299097" y="305956"/>
                  </a:lnTo>
                  <a:lnTo>
                    <a:pt x="1252258" y="324251"/>
                  </a:lnTo>
                  <a:lnTo>
                    <a:pt x="1206085" y="343005"/>
                  </a:lnTo>
                  <a:lnTo>
                    <a:pt x="1160591" y="362212"/>
                  </a:lnTo>
                  <a:lnTo>
                    <a:pt x="1115788" y="381865"/>
                  </a:lnTo>
                  <a:lnTo>
                    <a:pt x="1071686" y="401959"/>
                  </a:lnTo>
                  <a:lnTo>
                    <a:pt x="1028297" y="422487"/>
                  </a:lnTo>
                  <a:lnTo>
                    <a:pt x="985634" y="443443"/>
                  </a:lnTo>
                  <a:lnTo>
                    <a:pt x="943706" y="464821"/>
                  </a:lnTo>
                  <a:lnTo>
                    <a:pt x="902527" y="486614"/>
                  </a:lnTo>
                  <a:lnTo>
                    <a:pt x="862106" y="508817"/>
                  </a:lnTo>
                  <a:lnTo>
                    <a:pt x="822457" y="531423"/>
                  </a:lnTo>
                  <a:lnTo>
                    <a:pt x="783589" y="554426"/>
                  </a:lnTo>
                  <a:lnTo>
                    <a:pt x="745516" y="577820"/>
                  </a:lnTo>
                  <a:lnTo>
                    <a:pt x="708248" y="601598"/>
                  </a:lnTo>
                  <a:lnTo>
                    <a:pt x="671796" y="625755"/>
                  </a:lnTo>
                  <a:lnTo>
                    <a:pt x="636173" y="650284"/>
                  </a:lnTo>
                  <a:lnTo>
                    <a:pt x="601390" y="675178"/>
                  </a:lnTo>
                  <a:lnTo>
                    <a:pt x="567458" y="700433"/>
                  </a:lnTo>
                  <a:lnTo>
                    <a:pt x="534389" y="726041"/>
                  </a:lnTo>
                  <a:lnTo>
                    <a:pt x="502194" y="751996"/>
                  </a:lnTo>
                  <a:lnTo>
                    <a:pt x="470885" y="778293"/>
                  </a:lnTo>
                  <a:lnTo>
                    <a:pt x="440474" y="804924"/>
                  </a:lnTo>
                  <a:lnTo>
                    <a:pt x="410971" y="831885"/>
                  </a:lnTo>
                  <a:lnTo>
                    <a:pt x="382389" y="859167"/>
                  </a:lnTo>
                  <a:lnTo>
                    <a:pt x="354739" y="886766"/>
                  </a:lnTo>
                  <a:lnTo>
                    <a:pt x="328032" y="914676"/>
                  </a:lnTo>
                  <a:lnTo>
                    <a:pt x="302280" y="942889"/>
                  </a:lnTo>
                  <a:lnTo>
                    <a:pt x="253687" y="1000202"/>
                  </a:lnTo>
                  <a:lnTo>
                    <a:pt x="209051" y="1058656"/>
                  </a:lnTo>
                  <a:lnTo>
                    <a:pt x="168465" y="1118202"/>
                  </a:lnTo>
                  <a:lnTo>
                    <a:pt x="132021" y="1178790"/>
                  </a:lnTo>
                  <a:lnTo>
                    <a:pt x="99810" y="1240370"/>
                  </a:lnTo>
                  <a:lnTo>
                    <a:pt x="71926" y="1302893"/>
                  </a:lnTo>
                  <a:lnTo>
                    <a:pt x="48459" y="1366309"/>
                  </a:lnTo>
                  <a:lnTo>
                    <a:pt x="29503" y="1430568"/>
                  </a:lnTo>
                  <a:lnTo>
                    <a:pt x="15148" y="1495621"/>
                  </a:lnTo>
                  <a:lnTo>
                    <a:pt x="5487" y="1561418"/>
                  </a:lnTo>
                  <a:lnTo>
                    <a:pt x="613" y="1627910"/>
                  </a:lnTo>
                  <a:lnTo>
                    <a:pt x="0" y="1661401"/>
                  </a:lnTo>
                  <a:lnTo>
                    <a:pt x="613" y="1694892"/>
                  </a:lnTo>
                  <a:lnTo>
                    <a:pt x="5487" y="1761383"/>
                  </a:lnTo>
                  <a:lnTo>
                    <a:pt x="15148" y="1827181"/>
                  </a:lnTo>
                  <a:lnTo>
                    <a:pt x="29503" y="1892234"/>
                  </a:lnTo>
                  <a:lnTo>
                    <a:pt x="48459" y="1956493"/>
                  </a:lnTo>
                  <a:lnTo>
                    <a:pt x="71926" y="2019909"/>
                  </a:lnTo>
                  <a:lnTo>
                    <a:pt x="99810" y="2082432"/>
                  </a:lnTo>
                  <a:lnTo>
                    <a:pt x="132021" y="2144012"/>
                  </a:lnTo>
                  <a:lnTo>
                    <a:pt x="168465" y="2204600"/>
                  </a:lnTo>
                  <a:lnTo>
                    <a:pt x="209051" y="2264146"/>
                  </a:lnTo>
                  <a:lnTo>
                    <a:pt x="253687" y="2322600"/>
                  </a:lnTo>
                  <a:lnTo>
                    <a:pt x="302280" y="2379913"/>
                  </a:lnTo>
                  <a:lnTo>
                    <a:pt x="328032" y="2408126"/>
                  </a:lnTo>
                  <a:lnTo>
                    <a:pt x="354739" y="2436035"/>
                  </a:lnTo>
                  <a:lnTo>
                    <a:pt x="382389" y="2463634"/>
                  </a:lnTo>
                  <a:lnTo>
                    <a:pt x="410971" y="2490917"/>
                  </a:lnTo>
                  <a:lnTo>
                    <a:pt x="440474" y="2517877"/>
                  </a:lnTo>
                  <a:lnTo>
                    <a:pt x="470885" y="2544509"/>
                  </a:lnTo>
                  <a:lnTo>
                    <a:pt x="502194" y="2570805"/>
                  </a:lnTo>
                  <a:lnTo>
                    <a:pt x="534389" y="2596761"/>
                  </a:lnTo>
                  <a:lnTo>
                    <a:pt x="567458" y="2622369"/>
                  </a:lnTo>
                  <a:lnTo>
                    <a:pt x="601390" y="2647623"/>
                  </a:lnTo>
                  <a:lnTo>
                    <a:pt x="636173" y="2672518"/>
                  </a:lnTo>
                  <a:lnTo>
                    <a:pt x="671796" y="2697047"/>
                  </a:lnTo>
                  <a:lnTo>
                    <a:pt x="708248" y="2721204"/>
                  </a:lnTo>
                  <a:lnTo>
                    <a:pt x="745516" y="2744982"/>
                  </a:lnTo>
                  <a:lnTo>
                    <a:pt x="783589" y="2768376"/>
                  </a:lnTo>
                  <a:lnTo>
                    <a:pt x="822457" y="2791379"/>
                  </a:lnTo>
                  <a:lnTo>
                    <a:pt x="862106" y="2813985"/>
                  </a:lnTo>
                  <a:lnTo>
                    <a:pt x="902527" y="2836187"/>
                  </a:lnTo>
                  <a:lnTo>
                    <a:pt x="943706" y="2857981"/>
                  </a:lnTo>
                  <a:lnTo>
                    <a:pt x="985634" y="2879359"/>
                  </a:lnTo>
                  <a:lnTo>
                    <a:pt x="1028297" y="2900315"/>
                  </a:lnTo>
                  <a:lnTo>
                    <a:pt x="1071686" y="2920843"/>
                  </a:lnTo>
                  <a:lnTo>
                    <a:pt x="1115788" y="2940937"/>
                  </a:lnTo>
                  <a:lnTo>
                    <a:pt x="1160591" y="2960590"/>
                  </a:lnTo>
                  <a:lnTo>
                    <a:pt x="1206085" y="2979797"/>
                  </a:lnTo>
                  <a:lnTo>
                    <a:pt x="1252258" y="2998551"/>
                  </a:lnTo>
                  <a:lnTo>
                    <a:pt x="1299097" y="3016846"/>
                  </a:lnTo>
                  <a:lnTo>
                    <a:pt x="1346593" y="3034676"/>
                  </a:lnTo>
                  <a:lnTo>
                    <a:pt x="1394732" y="3052034"/>
                  </a:lnTo>
                  <a:lnTo>
                    <a:pt x="1443505" y="3068915"/>
                  </a:lnTo>
                  <a:lnTo>
                    <a:pt x="1492898" y="3085312"/>
                  </a:lnTo>
                  <a:lnTo>
                    <a:pt x="1542902" y="3101219"/>
                  </a:lnTo>
                  <a:lnTo>
                    <a:pt x="1593503" y="3116629"/>
                  </a:lnTo>
                  <a:lnTo>
                    <a:pt x="1644691" y="3131537"/>
                  </a:lnTo>
                  <a:lnTo>
                    <a:pt x="1696455" y="3145937"/>
                  </a:lnTo>
                  <a:lnTo>
                    <a:pt x="1748782" y="3159822"/>
                  </a:lnTo>
                  <a:lnTo>
                    <a:pt x="1801661" y="3173185"/>
                  </a:lnTo>
                  <a:lnTo>
                    <a:pt x="1855081" y="3186022"/>
                  </a:lnTo>
                  <a:lnTo>
                    <a:pt x="1909030" y="3198325"/>
                  </a:lnTo>
                  <a:lnTo>
                    <a:pt x="1963497" y="3210088"/>
                  </a:lnTo>
                  <a:lnTo>
                    <a:pt x="2018470" y="3221305"/>
                  </a:lnTo>
                  <a:lnTo>
                    <a:pt x="2073937" y="3231971"/>
                  </a:lnTo>
                  <a:lnTo>
                    <a:pt x="2129888" y="3242078"/>
                  </a:lnTo>
                  <a:lnTo>
                    <a:pt x="2186310" y="3251620"/>
                  </a:lnTo>
                  <a:lnTo>
                    <a:pt x="2243192" y="3260592"/>
                  </a:lnTo>
                  <a:lnTo>
                    <a:pt x="2300523" y="3268987"/>
                  </a:lnTo>
                  <a:lnTo>
                    <a:pt x="2358291" y="3276799"/>
                  </a:lnTo>
                  <a:lnTo>
                    <a:pt x="2416485" y="3284022"/>
                  </a:lnTo>
                  <a:lnTo>
                    <a:pt x="2475092" y="3290649"/>
                  </a:lnTo>
                  <a:lnTo>
                    <a:pt x="2534103" y="3296674"/>
                  </a:lnTo>
                  <a:lnTo>
                    <a:pt x="2593504" y="3302092"/>
                  </a:lnTo>
                  <a:lnTo>
                    <a:pt x="2653285" y="3306895"/>
                  </a:lnTo>
                  <a:lnTo>
                    <a:pt x="2713434" y="3311078"/>
                  </a:lnTo>
                  <a:lnTo>
                    <a:pt x="2773940" y="3314635"/>
                  </a:lnTo>
                  <a:lnTo>
                    <a:pt x="2834790" y="3317558"/>
                  </a:lnTo>
                  <a:lnTo>
                    <a:pt x="2895974" y="3319843"/>
                  </a:lnTo>
                  <a:lnTo>
                    <a:pt x="2957481" y="3321483"/>
                  </a:lnTo>
                  <a:lnTo>
                    <a:pt x="3019297" y="3322471"/>
                  </a:lnTo>
                  <a:lnTo>
                    <a:pt x="3081413" y="3322802"/>
                  </a:lnTo>
                  <a:lnTo>
                    <a:pt x="3142299" y="3322484"/>
                  </a:lnTo>
                  <a:lnTo>
                    <a:pt x="3202897" y="3321535"/>
                  </a:lnTo>
                  <a:lnTo>
                    <a:pt x="3263198" y="3319959"/>
                  </a:lnTo>
                  <a:lnTo>
                    <a:pt x="3323190" y="3317763"/>
                  </a:lnTo>
                  <a:lnTo>
                    <a:pt x="3382862" y="3314953"/>
                  </a:lnTo>
                  <a:lnTo>
                    <a:pt x="3442204" y="3311535"/>
                  </a:lnTo>
                  <a:lnTo>
                    <a:pt x="3501205" y="3307514"/>
                  </a:lnTo>
                  <a:lnTo>
                    <a:pt x="3559854" y="3302896"/>
                  </a:lnTo>
                  <a:lnTo>
                    <a:pt x="3618140" y="3297687"/>
                  </a:lnTo>
                  <a:lnTo>
                    <a:pt x="3676052" y="3291893"/>
                  </a:lnTo>
                  <a:lnTo>
                    <a:pt x="3733579" y="3285520"/>
                  </a:lnTo>
                  <a:lnTo>
                    <a:pt x="3790711" y="3278574"/>
                  </a:lnTo>
                  <a:lnTo>
                    <a:pt x="3847437" y="3271060"/>
                  </a:lnTo>
                  <a:lnTo>
                    <a:pt x="3903746" y="3262984"/>
                  </a:lnTo>
                  <a:lnTo>
                    <a:pt x="3959627" y="3254353"/>
                  </a:lnTo>
                  <a:lnTo>
                    <a:pt x="4015069" y="3245171"/>
                  </a:lnTo>
                  <a:lnTo>
                    <a:pt x="4070061" y="3235445"/>
                  </a:lnTo>
                  <a:lnTo>
                    <a:pt x="4124593" y="3225181"/>
                  </a:lnTo>
                  <a:lnTo>
                    <a:pt x="4178654" y="3214385"/>
                  </a:lnTo>
                  <a:lnTo>
                    <a:pt x="4232233" y="3203061"/>
                  </a:lnTo>
                  <a:lnTo>
                    <a:pt x="4285319" y="3191217"/>
                  </a:lnTo>
                  <a:lnTo>
                    <a:pt x="4337901" y="3178858"/>
                  </a:lnTo>
                  <a:lnTo>
                    <a:pt x="4389969" y="3165990"/>
                  </a:lnTo>
                  <a:lnTo>
                    <a:pt x="4441511" y="3152619"/>
                  </a:lnTo>
                  <a:lnTo>
                    <a:pt x="4492517" y="3138750"/>
                  </a:lnTo>
                  <a:lnTo>
                    <a:pt x="4542975" y="3124389"/>
                  </a:lnTo>
                  <a:lnTo>
                    <a:pt x="4592876" y="3109543"/>
                  </a:lnTo>
                  <a:lnTo>
                    <a:pt x="4642208" y="3094217"/>
                  </a:lnTo>
                  <a:lnTo>
                    <a:pt x="4690961" y="3078417"/>
                  </a:lnTo>
                  <a:lnTo>
                    <a:pt x="4739123" y="3062148"/>
                  </a:lnTo>
                  <a:lnTo>
                    <a:pt x="4786684" y="3045417"/>
                  </a:lnTo>
                  <a:lnTo>
                    <a:pt x="4833632" y="3028230"/>
                  </a:lnTo>
                  <a:lnTo>
                    <a:pt x="4879958" y="3010591"/>
                  </a:lnTo>
                  <a:lnTo>
                    <a:pt x="4925650" y="2992508"/>
                  </a:lnTo>
                  <a:lnTo>
                    <a:pt x="4970697" y="2973986"/>
                  </a:lnTo>
                  <a:lnTo>
                    <a:pt x="5015089" y="2955031"/>
                  </a:lnTo>
                  <a:lnTo>
                    <a:pt x="5058815" y="2935648"/>
                  </a:lnTo>
                  <a:lnTo>
                    <a:pt x="5101864" y="2915844"/>
                  </a:lnTo>
                  <a:lnTo>
                    <a:pt x="5144224" y="2895625"/>
                  </a:lnTo>
                  <a:lnTo>
                    <a:pt x="5185886" y="2874995"/>
                  </a:lnTo>
                  <a:lnTo>
                    <a:pt x="5226838" y="2853961"/>
                  </a:lnTo>
                  <a:lnTo>
                    <a:pt x="5267070" y="2832530"/>
                  </a:lnTo>
                  <a:lnTo>
                    <a:pt x="5306571" y="2810705"/>
                  </a:lnTo>
                  <a:lnTo>
                    <a:pt x="5345329" y="2788495"/>
                  </a:lnTo>
                  <a:lnTo>
                    <a:pt x="5383335" y="2765904"/>
                  </a:lnTo>
                  <a:lnTo>
                    <a:pt x="5420576" y="2742938"/>
                  </a:lnTo>
                  <a:lnTo>
                    <a:pt x="5457043" y="2719603"/>
                  </a:lnTo>
                  <a:lnTo>
                    <a:pt x="5492725" y="2695905"/>
                  </a:lnTo>
                  <a:lnTo>
                    <a:pt x="5527610" y="2671850"/>
                  </a:lnTo>
                  <a:lnTo>
                    <a:pt x="5561689" y="2647444"/>
                  </a:lnTo>
                  <a:lnTo>
                    <a:pt x="5594949" y="2622691"/>
                  </a:lnTo>
                  <a:lnTo>
                    <a:pt x="5627380" y="2597600"/>
                  </a:lnTo>
                  <a:lnTo>
                    <a:pt x="5658972" y="2572174"/>
                  </a:lnTo>
                  <a:lnTo>
                    <a:pt x="5689713" y="2546420"/>
                  </a:lnTo>
                  <a:lnTo>
                    <a:pt x="5719594" y="2520344"/>
                  </a:lnTo>
                  <a:lnTo>
                    <a:pt x="5748601" y="2493952"/>
                  </a:lnTo>
                  <a:lnTo>
                    <a:pt x="5776726" y="2467249"/>
                  </a:lnTo>
                  <a:lnTo>
                    <a:pt x="5803958" y="2440241"/>
                  </a:lnTo>
                  <a:lnTo>
                    <a:pt x="5855695" y="2385336"/>
                  </a:lnTo>
                  <a:lnTo>
                    <a:pt x="5903728" y="2329281"/>
                  </a:lnTo>
                  <a:lnTo>
                    <a:pt x="5947968" y="2272125"/>
                  </a:lnTo>
                  <a:lnTo>
                    <a:pt x="5988330" y="2213914"/>
                  </a:lnTo>
                  <a:lnTo>
                    <a:pt x="6024727" y="2154694"/>
                  </a:lnTo>
                  <a:lnTo>
                    <a:pt x="6156755" y="2160310"/>
                  </a:lnTo>
                  <a:lnTo>
                    <a:pt x="6429992" y="2202580"/>
                  </a:lnTo>
                  <a:lnTo>
                    <a:pt x="6699917" y="2250603"/>
                  </a:lnTo>
                  <a:lnTo>
                    <a:pt x="6822008" y="2273477"/>
                  </a:lnTo>
                  <a:lnTo>
                    <a:pt x="6402044" y="2120689"/>
                  </a:lnTo>
                  <a:lnTo>
                    <a:pt x="6187354" y="2039580"/>
                  </a:lnTo>
                  <a:lnTo>
                    <a:pt x="6110705" y="2002988"/>
                  </a:lnTo>
                  <a:lnTo>
                    <a:pt x="6104864" y="1983752"/>
                  </a:lnTo>
                  <a:lnTo>
                    <a:pt x="6120047" y="1938849"/>
                  </a:lnTo>
                  <a:lnTo>
                    <a:pt x="6132984" y="1893535"/>
                  </a:lnTo>
                  <a:lnTo>
                    <a:pt x="6143641" y="1847826"/>
                  </a:lnTo>
                  <a:lnTo>
                    <a:pt x="6151986" y="1801741"/>
                  </a:lnTo>
                  <a:lnTo>
                    <a:pt x="6157987" y="1755296"/>
                  </a:lnTo>
                  <a:lnTo>
                    <a:pt x="6161612" y="1708510"/>
                  </a:lnTo>
                  <a:lnTo>
                    <a:pt x="6162827" y="1661401"/>
                  </a:lnTo>
                  <a:lnTo>
                    <a:pt x="6162213" y="1627910"/>
                  </a:lnTo>
                  <a:lnTo>
                    <a:pt x="6157339" y="1561418"/>
                  </a:lnTo>
                  <a:lnTo>
                    <a:pt x="6147678" y="1495621"/>
                  </a:lnTo>
                  <a:lnTo>
                    <a:pt x="6133324" y="1430568"/>
                  </a:lnTo>
                  <a:lnTo>
                    <a:pt x="6114367" y="1366309"/>
                  </a:lnTo>
                  <a:lnTo>
                    <a:pt x="6090901" y="1302893"/>
                  </a:lnTo>
                  <a:lnTo>
                    <a:pt x="6063016" y="1240370"/>
                  </a:lnTo>
                  <a:lnTo>
                    <a:pt x="6030806" y="1178790"/>
                  </a:lnTo>
                  <a:lnTo>
                    <a:pt x="5994362" y="1118202"/>
                  </a:lnTo>
                  <a:lnTo>
                    <a:pt x="5953776" y="1058656"/>
                  </a:lnTo>
                  <a:lnTo>
                    <a:pt x="5909140" y="1000202"/>
                  </a:lnTo>
                  <a:lnTo>
                    <a:pt x="5860546" y="942889"/>
                  </a:lnTo>
                  <a:lnTo>
                    <a:pt x="5834794" y="914676"/>
                  </a:lnTo>
                  <a:lnTo>
                    <a:pt x="5808088" y="886766"/>
                  </a:lnTo>
                  <a:lnTo>
                    <a:pt x="5780437" y="859167"/>
                  </a:lnTo>
                  <a:lnTo>
                    <a:pt x="5751855" y="831885"/>
                  </a:lnTo>
                  <a:lnTo>
                    <a:pt x="5722352" y="804924"/>
                  </a:lnTo>
                  <a:lnTo>
                    <a:pt x="5691941" y="778293"/>
                  </a:lnTo>
                  <a:lnTo>
                    <a:pt x="5660632" y="751996"/>
                  </a:lnTo>
                  <a:lnTo>
                    <a:pt x="5628437" y="726041"/>
                  </a:lnTo>
                  <a:lnTo>
                    <a:pt x="5595368" y="700433"/>
                  </a:lnTo>
                  <a:lnTo>
                    <a:pt x="5561436" y="675178"/>
                  </a:lnTo>
                  <a:lnTo>
                    <a:pt x="5526653" y="650284"/>
                  </a:lnTo>
                  <a:lnTo>
                    <a:pt x="5491030" y="625755"/>
                  </a:lnTo>
                  <a:lnTo>
                    <a:pt x="5454579" y="601598"/>
                  </a:lnTo>
                  <a:lnTo>
                    <a:pt x="5417311" y="577820"/>
                  </a:lnTo>
                  <a:lnTo>
                    <a:pt x="5379237" y="554426"/>
                  </a:lnTo>
                  <a:lnTo>
                    <a:pt x="5340370" y="531423"/>
                  </a:lnTo>
                  <a:lnTo>
                    <a:pt x="5300720" y="508817"/>
                  </a:lnTo>
                  <a:lnTo>
                    <a:pt x="5260300" y="486614"/>
                  </a:lnTo>
                  <a:lnTo>
                    <a:pt x="5219120" y="464821"/>
                  </a:lnTo>
                  <a:lnTo>
                    <a:pt x="5177193" y="443443"/>
                  </a:lnTo>
                  <a:lnTo>
                    <a:pt x="5134529" y="422487"/>
                  </a:lnTo>
                  <a:lnTo>
                    <a:pt x="5091140" y="401959"/>
                  </a:lnTo>
                  <a:lnTo>
                    <a:pt x="5047039" y="381865"/>
                  </a:lnTo>
                  <a:lnTo>
                    <a:pt x="5002235" y="362212"/>
                  </a:lnTo>
                  <a:lnTo>
                    <a:pt x="4956741" y="343005"/>
                  </a:lnTo>
                  <a:lnTo>
                    <a:pt x="4910569" y="324251"/>
                  </a:lnTo>
                  <a:lnTo>
                    <a:pt x="4863729" y="305956"/>
                  </a:lnTo>
                  <a:lnTo>
                    <a:pt x="4816234" y="288126"/>
                  </a:lnTo>
                  <a:lnTo>
                    <a:pt x="4768094" y="270768"/>
                  </a:lnTo>
                  <a:lnTo>
                    <a:pt x="4719322" y="253887"/>
                  </a:lnTo>
                  <a:lnTo>
                    <a:pt x="4669928" y="237490"/>
                  </a:lnTo>
                  <a:lnTo>
                    <a:pt x="4619925" y="221583"/>
                  </a:lnTo>
                  <a:lnTo>
                    <a:pt x="4569323" y="206172"/>
                  </a:lnTo>
                  <a:lnTo>
                    <a:pt x="4518135" y="191264"/>
                  </a:lnTo>
                  <a:lnTo>
                    <a:pt x="4466372" y="176865"/>
                  </a:lnTo>
                  <a:lnTo>
                    <a:pt x="4414045" y="162980"/>
                  </a:lnTo>
                  <a:lnTo>
                    <a:pt x="4361165" y="149616"/>
                  </a:lnTo>
                  <a:lnTo>
                    <a:pt x="4307745" y="136780"/>
                  </a:lnTo>
                  <a:lnTo>
                    <a:pt x="4253796" y="124477"/>
                  </a:lnTo>
                  <a:lnTo>
                    <a:pt x="4199330" y="112714"/>
                  </a:lnTo>
                  <a:lnTo>
                    <a:pt x="4144357" y="101496"/>
                  </a:lnTo>
                  <a:lnTo>
                    <a:pt x="4088889" y="90831"/>
                  </a:lnTo>
                  <a:lnTo>
                    <a:pt x="4032939" y="80724"/>
                  </a:lnTo>
                  <a:lnTo>
                    <a:pt x="3976517" y="71181"/>
                  </a:lnTo>
                  <a:lnTo>
                    <a:pt x="3919634" y="62209"/>
                  </a:lnTo>
                  <a:lnTo>
                    <a:pt x="3862303" y="53814"/>
                  </a:lnTo>
                  <a:lnTo>
                    <a:pt x="3804535" y="46003"/>
                  </a:lnTo>
                  <a:lnTo>
                    <a:pt x="3746342" y="38780"/>
                  </a:lnTo>
                  <a:lnTo>
                    <a:pt x="3687734" y="32153"/>
                  </a:lnTo>
                  <a:lnTo>
                    <a:pt x="3628724" y="26127"/>
                  </a:lnTo>
                  <a:lnTo>
                    <a:pt x="3569322" y="20710"/>
                  </a:lnTo>
                  <a:lnTo>
                    <a:pt x="3509541" y="15907"/>
                  </a:lnTo>
                  <a:lnTo>
                    <a:pt x="3449392" y="11724"/>
                  </a:lnTo>
                  <a:lnTo>
                    <a:pt x="3388887" y="8167"/>
                  </a:lnTo>
                  <a:lnTo>
                    <a:pt x="3328036" y="5243"/>
                  </a:lnTo>
                  <a:lnTo>
                    <a:pt x="3266852" y="2958"/>
                  </a:lnTo>
                  <a:lnTo>
                    <a:pt x="3205346" y="1319"/>
                  </a:lnTo>
                  <a:lnTo>
                    <a:pt x="3143529" y="330"/>
                  </a:lnTo>
                  <a:lnTo>
                    <a:pt x="3081413" y="0"/>
                  </a:lnTo>
                  <a:close/>
                </a:path>
              </a:pathLst>
            </a:custGeom>
            <a:solidFill>
              <a:srgbClr val="D8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>
            <a:spLocks noGrp="1"/>
          </p:cNvSpPr>
          <p:nvPr>
            <p:ph type="title"/>
          </p:nvPr>
        </p:nvSpPr>
        <p:spPr>
          <a:xfrm>
            <a:off x="1508932" y="1282253"/>
            <a:ext cx="473773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There are also creatures that  only eat meat and they are  calle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d</a:t>
            </a:r>
            <a:r>
              <a:rPr dirty="0"/>
              <a:t> </a:t>
            </a:r>
            <a:r>
              <a:rPr b="1" dirty="0">
                <a:solidFill>
                  <a:srgbClr val="0058B7"/>
                </a:solidFill>
                <a:latin typeface="Trebuchet MS"/>
                <a:cs typeface="Trebuchet MS"/>
              </a:rPr>
              <a:t>carnivores</a:t>
            </a:r>
            <a:r>
              <a:rPr dirty="0"/>
              <a:t>.</a:t>
            </a:r>
            <a:r>
              <a:rPr lang="en-GB" dirty="0"/>
              <a:t> </a:t>
            </a:r>
            <a:r>
              <a:rPr dirty="0"/>
              <a:t>They have  large sharp, pointed teeth to  rip and tear the meat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243" name="object 243"/>
          <p:cNvGrpSpPr/>
          <p:nvPr/>
        </p:nvGrpSpPr>
        <p:grpSpPr>
          <a:xfrm>
            <a:off x="0" y="935026"/>
            <a:ext cx="10692130" cy="6625590"/>
            <a:chOff x="0" y="935026"/>
            <a:chExt cx="10692130" cy="6625590"/>
          </a:xfrm>
        </p:grpSpPr>
        <p:pic>
          <p:nvPicPr>
            <p:cNvPr id="244" name="object 2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0591" y="935026"/>
              <a:ext cx="3111411" cy="6624978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4192" y="3840911"/>
              <a:ext cx="2020785" cy="2699715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24192" y="3840899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5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89060" y="3840911"/>
              <a:ext cx="2020785" cy="2699715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589047" y="3840899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4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47183" y="3840911"/>
              <a:ext cx="2020785" cy="2699715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747183" y="3840899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4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6" name="object 2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102360"/>
            <a:chOff x="0" y="0"/>
            <a:chExt cx="10692130" cy="1102360"/>
          </a:xfrm>
        </p:grpSpPr>
        <p:sp>
          <p:nvSpPr>
            <p:cNvPr id="3" name="object 3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6" name="object 6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10" name="object 10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4" name="object 14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8" name="object 18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22" name="object 22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470217" y="2512294"/>
            <a:ext cx="723265" cy="591820"/>
            <a:chOff x="7470217" y="2512294"/>
            <a:chExt cx="723265" cy="591820"/>
          </a:xfrm>
        </p:grpSpPr>
        <p:sp>
          <p:nvSpPr>
            <p:cNvPr id="26" name="object 26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70216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30" name="object 30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4" name="object 34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8" name="object 38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42" name="object 42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6" name="object 46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50" name="object 50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4" name="object 54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8" name="object 58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9195526" y="2512294"/>
            <a:ext cx="723265" cy="591820"/>
            <a:chOff x="9195526" y="2512294"/>
            <a:chExt cx="723265" cy="591820"/>
          </a:xfrm>
        </p:grpSpPr>
        <p:sp>
          <p:nvSpPr>
            <p:cNvPr id="62" name="object 62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195524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6" name="object 66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70" name="object 70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4" name="object 74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869163" y="1800234"/>
            <a:ext cx="720725" cy="599440"/>
            <a:chOff x="4869163" y="1800234"/>
            <a:chExt cx="720725" cy="599440"/>
          </a:xfrm>
        </p:grpSpPr>
        <p:sp>
          <p:nvSpPr>
            <p:cNvPr id="78" name="object 78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869154" y="1840953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82" name="object 82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6" name="object 86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90" name="object 90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4" name="object 94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98" name="object 98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02" name="object 102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6" name="object 106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10" name="object 110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4" name="object 114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6594471" y="3137363"/>
            <a:ext cx="720725" cy="599440"/>
            <a:chOff x="6594471" y="3137363"/>
            <a:chExt cx="720725" cy="599440"/>
          </a:xfrm>
        </p:grpSpPr>
        <p:sp>
          <p:nvSpPr>
            <p:cNvPr id="118" name="object 118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594462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22" name="object 122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6" name="object 126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30" name="object 130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5744908" y="2512294"/>
            <a:ext cx="723265" cy="591820"/>
            <a:chOff x="5744908" y="2512294"/>
            <a:chExt cx="723265" cy="591820"/>
          </a:xfrm>
        </p:grpSpPr>
        <p:sp>
          <p:nvSpPr>
            <p:cNvPr id="134" name="object 134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5744908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8" name="object 138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42" name="object 142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6" name="object 146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50" name="object 150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4" name="object 154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8" name="object 158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62" name="object 162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6" name="object 166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70" name="object 170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4" name="object 174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8" name="object 178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82" name="object 182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6" name="object 186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90" name="object 190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4" name="object 194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8" name="object 198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02" name="object 202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6" name="object 206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10" name="object 210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4" name="object 214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8" name="object 218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22" name="object 222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6" name="object 226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30" name="object 230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33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34" name="object 234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7" name="object 237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0" y="457207"/>
            <a:ext cx="10692130" cy="6527165"/>
            <a:chOff x="0" y="457207"/>
            <a:chExt cx="10692130" cy="6527165"/>
          </a:xfrm>
        </p:grpSpPr>
        <p:sp>
          <p:nvSpPr>
            <p:cNvPr id="241" name="object 24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8003"/>
                  </a:moveTo>
                  <a:lnTo>
                    <a:pt x="10692003" y="6228003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8003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956665" y="457207"/>
              <a:ext cx="7154545" cy="3933825"/>
            </a:xfrm>
            <a:custGeom>
              <a:avLst/>
              <a:gdLst/>
              <a:ahLst/>
              <a:cxnLst/>
              <a:rect l="l" t="t" r="r" b="b"/>
              <a:pathLst>
                <a:path w="7154545" h="3933825">
                  <a:moveTo>
                    <a:pt x="3697846" y="0"/>
                  </a:moveTo>
                  <a:lnTo>
                    <a:pt x="3637047" y="298"/>
                  </a:lnTo>
                  <a:lnTo>
                    <a:pt x="3576503" y="1189"/>
                  </a:lnTo>
                  <a:lnTo>
                    <a:pt x="3516221" y="2668"/>
                  </a:lnTo>
                  <a:lnTo>
                    <a:pt x="3456210" y="4731"/>
                  </a:lnTo>
                  <a:lnTo>
                    <a:pt x="3396479" y="7372"/>
                  </a:lnTo>
                  <a:lnTo>
                    <a:pt x="3337036" y="10587"/>
                  </a:lnTo>
                  <a:lnTo>
                    <a:pt x="3277890" y="14371"/>
                  </a:lnTo>
                  <a:lnTo>
                    <a:pt x="3219049" y="18718"/>
                  </a:lnTo>
                  <a:lnTo>
                    <a:pt x="3160522" y="23624"/>
                  </a:lnTo>
                  <a:lnTo>
                    <a:pt x="3102318" y="29084"/>
                  </a:lnTo>
                  <a:lnTo>
                    <a:pt x="3044445" y="35094"/>
                  </a:lnTo>
                  <a:lnTo>
                    <a:pt x="2986911" y="41648"/>
                  </a:lnTo>
                  <a:lnTo>
                    <a:pt x="2929726" y="48741"/>
                  </a:lnTo>
                  <a:lnTo>
                    <a:pt x="2872898" y="56369"/>
                  </a:lnTo>
                  <a:lnTo>
                    <a:pt x="2816435" y="64526"/>
                  </a:lnTo>
                  <a:lnTo>
                    <a:pt x="2760346" y="73209"/>
                  </a:lnTo>
                  <a:lnTo>
                    <a:pt x="2704639" y="82411"/>
                  </a:lnTo>
                  <a:lnTo>
                    <a:pt x="2649324" y="92128"/>
                  </a:lnTo>
                  <a:lnTo>
                    <a:pt x="2594408" y="102356"/>
                  </a:lnTo>
                  <a:lnTo>
                    <a:pt x="2539900" y="113089"/>
                  </a:lnTo>
                  <a:lnTo>
                    <a:pt x="2485810" y="124322"/>
                  </a:lnTo>
                  <a:lnTo>
                    <a:pt x="2432144" y="136051"/>
                  </a:lnTo>
                  <a:lnTo>
                    <a:pt x="2378913" y="148271"/>
                  </a:lnTo>
                  <a:lnTo>
                    <a:pt x="2326123" y="160976"/>
                  </a:lnTo>
                  <a:lnTo>
                    <a:pt x="2273785" y="174162"/>
                  </a:lnTo>
                  <a:lnTo>
                    <a:pt x="2221907" y="187825"/>
                  </a:lnTo>
                  <a:lnTo>
                    <a:pt x="2170497" y="201958"/>
                  </a:lnTo>
                  <a:lnTo>
                    <a:pt x="2119563" y="216558"/>
                  </a:lnTo>
                  <a:lnTo>
                    <a:pt x="2069115" y="231620"/>
                  </a:lnTo>
                  <a:lnTo>
                    <a:pt x="2019161" y="247137"/>
                  </a:lnTo>
                  <a:lnTo>
                    <a:pt x="1969709" y="263107"/>
                  </a:lnTo>
                  <a:lnTo>
                    <a:pt x="1920769" y="279523"/>
                  </a:lnTo>
                  <a:lnTo>
                    <a:pt x="1872347" y="296382"/>
                  </a:lnTo>
                  <a:lnTo>
                    <a:pt x="1824454" y="313677"/>
                  </a:lnTo>
                  <a:lnTo>
                    <a:pt x="1777098" y="331405"/>
                  </a:lnTo>
                  <a:lnTo>
                    <a:pt x="1730287" y="349560"/>
                  </a:lnTo>
                  <a:lnTo>
                    <a:pt x="1684030" y="368137"/>
                  </a:lnTo>
                  <a:lnTo>
                    <a:pt x="1638336" y="387132"/>
                  </a:lnTo>
                  <a:lnTo>
                    <a:pt x="1593212" y="406539"/>
                  </a:lnTo>
                  <a:lnTo>
                    <a:pt x="1548668" y="426355"/>
                  </a:lnTo>
                  <a:lnTo>
                    <a:pt x="1504712" y="446573"/>
                  </a:lnTo>
                  <a:lnTo>
                    <a:pt x="1461353" y="467189"/>
                  </a:lnTo>
                  <a:lnTo>
                    <a:pt x="1418599" y="488199"/>
                  </a:lnTo>
                  <a:lnTo>
                    <a:pt x="1376459" y="509597"/>
                  </a:lnTo>
                  <a:lnTo>
                    <a:pt x="1334941" y="531378"/>
                  </a:lnTo>
                  <a:lnTo>
                    <a:pt x="1294054" y="553538"/>
                  </a:lnTo>
                  <a:lnTo>
                    <a:pt x="1253807" y="576072"/>
                  </a:lnTo>
                  <a:lnTo>
                    <a:pt x="1214208" y="598974"/>
                  </a:lnTo>
                  <a:lnTo>
                    <a:pt x="1175266" y="622240"/>
                  </a:lnTo>
                  <a:lnTo>
                    <a:pt x="1136988" y="645865"/>
                  </a:lnTo>
                  <a:lnTo>
                    <a:pt x="1099385" y="669845"/>
                  </a:lnTo>
                  <a:lnTo>
                    <a:pt x="1062464" y="694174"/>
                  </a:lnTo>
                  <a:lnTo>
                    <a:pt x="1026234" y="718847"/>
                  </a:lnTo>
                  <a:lnTo>
                    <a:pt x="990704" y="743860"/>
                  </a:lnTo>
                  <a:lnTo>
                    <a:pt x="955881" y="769207"/>
                  </a:lnTo>
                  <a:lnTo>
                    <a:pt x="921776" y="794884"/>
                  </a:lnTo>
                  <a:lnTo>
                    <a:pt x="888395" y="820887"/>
                  </a:lnTo>
                  <a:lnTo>
                    <a:pt x="855749" y="847209"/>
                  </a:lnTo>
                  <a:lnTo>
                    <a:pt x="823844" y="873846"/>
                  </a:lnTo>
                  <a:lnTo>
                    <a:pt x="792691" y="900794"/>
                  </a:lnTo>
                  <a:lnTo>
                    <a:pt x="762297" y="928047"/>
                  </a:lnTo>
                  <a:lnTo>
                    <a:pt x="732671" y="955601"/>
                  </a:lnTo>
                  <a:lnTo>
                    <a:pt x="703822" y="983450"/>
                  </a:lnTo>
                  <a:lnTo>
                    <a:pt x="675758" y="1011591"/>
                  </a:lnTo>
                  <a:lnTo>
                    <a:pt x="648488" y="1040017"/>
                  </a:lnTo>
                  <a:lnTo>
                    <a:pt x="622020" y="1068724"/>
                  </a:lnTo>
                  <a:lnTo>
                    <a:pt x="596363" y="1097707"/>
                  </a:lnTo>
                  <a:lnTo>
                    <a:pt x="571525" y="1126962"/>
                  </a:lnTo>
                  <a:lnTo>
                    <a:pt x="524343" y="1186265"/>
                  </a:lnTo>
                  <a:lnTo>
                    <a:pt x="480541" y="1246596"/>
                  </a:lnTo>
                  <a:lnTo>
                    <a:pt x="440189" y="1307914"/>
                  </a:lnTo>
                  <a:lnTo>
                    <a:pt x="403354" y="1370180"/>
                  </a:lnTo>
                  <a:lnTo>
                    <a:pt x="370106" y="1433357"/>
                  </a:lnTo>
                  <a:lnTo>
                    <a:pt x="340512" y="1497404"/>
                  </a:lnTo>
                  <a:lnTo>
                    <a:pt x="314642" y="1562283"/>
                  </a:lnTo>
                  <a:lnTo>
                    <a:pt x="292564" y="1627954"/>
                  </a:lnTo>
                  <a:lnTo>
                    <a:pt x="274346" y="1694379"/>
                  </a:lnTo>
                  <a:lnTo>
                    <a:pt x="260058" y="1761519"/>
                  </a:lnTo>
                  <a:lnTo>
                    <a:pt x="249767" y="1829334"/>
                  </a:lnTo>
                  <a:lnTo>
                    <a:pt x="243542" y="1897786"/>
                  </a:lnTo>
                  <a:lnTo>
                    <a:pt x="241452" y="1966836"/>
                  </a:lnTo>
                  <a:lnTo>
                    <a:pt x="242498" y="2015713"/>
                  </a:lnTo>
                  <a:lnTo>
                    <a:pt x="245622" y="2064298"/>
                  </a:lnTo>
                  <a:lnTo>
                    <a:pt x="250798" y="2112576"/>
                  </a:lnTo>
                  <a:lnTo>
                    <a:pt x="258002" y="2160534"/>
                  </a:lnTo>
                  <a:lnTo>
                    <a:pt x="267210" y="2208157"/>
                  </a:lnTo>
                  <a:lnTo>
                    <a:pt x="278399" y="2255433"/>
                  </a:lnTo>
                  <a:lnTo>
                    <a:pt x="291542" y="2302346"/>
                  </a:lnTo>
                  <a:lnTo>
                    <a:pt x="306618" y="2348884"/>
                  </a:lnTo>
                  <a:lnTo>
                    <a:pt x="323600" y="2395033"/>
                  </a:lnTo>
                  <a:lnTo>
                    <a:pt x="342465" y="2440778"/>
                  </a:lnTo>
                  <a:lnTo>
                    <a:pt x="363189" y="2486106"/>
                  </a:lnTo>
                  <a:lnTo>
                    <a:pt x="385747" y="2531004"/>
                  </a:lnTo>
                  <a:lnTo>
                    <a:pt x="410115" y="2575457"/>
                  </a:lnTo>
                  <a:lnTo>
                    <a:pt x="436269" y="2619451"/>
                  </a:lnTo>
                  <a:lnTo>
                    <a:pt x="464184" y="2662974"/>
                  </a:lnTo>
                  <a:lnTo>
                    <a:pt x="396376" y="2716219"/>
                  </a:lnTo>
                  <a:lnTo>
                    <a:pt x="236288" y="2816953"/>
                  </a:lnTo>
                  <a:lnTo>
                    <a:pt x="74102" y="2914532"/>
                  </a:lnTo>
                  <a:lnTo>
                    <a:pt x="0" y="2958312"/>
                  </a:lnTo>
                  <a:lnTo>
                    <a:pt x="305245" y="2839294"/>
                  </a:lnTo>
                  <a:lnTo>
                    <a:pt x="463523" y="2780118"/>
                  </a:lnTo>
                  <a:lnTo>
                    <a:pt x="525710" y="2763234"/>
                  </a:lnTo>
                  <a:lnTo>
                    <a:pt x="542683" y="2771089"/>
                  </a:lnTo>
                  <a:lnTo>
                    <a:pt x="566246" y="2800330"/>
                  </a:lnTo>
                  <a:lnTo>
                    <a:pt x="590620" y="2829312"/>
                  </a:lnTo>
                  <a:lnTo>
                    <a:pt x="615797" y="2858030"/>
                  </a:lnTo>
                  <a:lnTo>
                    <a:pt x="641768" y="2886480"/>
                  </a:lnTo>
                  <a:lnTo>
                    <a:pt x="668526" y="2914655"/>
                  </a:lnTo>
                  <a:lnTo>
                    <a:pt x="696062" y="2942553"/>
                  </a:lnTo>
                  <a:lnTo>
                    <a:pt x="724368" y="2970167"/>
                  </a:lnTo>
                  <a:lnTo>
                    <a:pt x="753435" y="2997494"/>
                  </a:lnTo>
                  <a:lnTo>
                    <a:pt x="783256" y="3024529"/>
                  </a:lnTo>
                  <a:lnTo>
                    <a:pt x="813821" y="3051266"/>
                  </a:lnTo>
                  <a:lnTo>
                    <a:pt x="845123" y="3077702"/>
                  </a:lnTo>
                  <a:lnTo>
                    <a:pt x="877153" y="3103831"/>
                  </a:lnTo>
                  <a:lnTo>
                    <a:pt x="909904" y="3129649"/>
                  </a:lnTo>
                  <a:lnTo>
                    <a:pt x="943366" y="3155151"/>
                  </a:lnTo>
                  <a:lnTo>
                    <a:pt x="977532" y="3180332"/>
                  </a:lnTo>
                  <a:lnTo>
                    <a:pt x="1012393" y="3205188"/>
                  </a:lnTo>
                  <a:lnTo>
                    <a:pt x="1047941" y="3229714"/>
                  </a:lnTo>
                  <a:lnTo>
                    <a:pt x="1084168" y="3253905"/>
                  </a:lnTo>
                  <a:lnTo>
                    <a:pt x="1121065" y="3277757"/>
                  </a:lnTo>
                  <a:lnTo>
                    <a:pt x="1158625" y="3301265"/>
                  </a:lnTo>
                  <a:lnTo>
                    <a:pt x="1196838" y="3324423"/>
                  </a:lnTo>
                  <a:lnTo>
                    <a:pt x="1235697" y="3347228"/>
                  </a:lnTo>
                  <a:lnTo>
                    <a:pt x="1275193" y="3369675"/>
                  </a:lnTo>
                  <a:lnTo>
                    <a:pt x="1315318" y="3391759"/>
                  </a:lnTo>
                  <a:lnTo>
                    <a:pt x="1356064" y="3413475"/>
                  </a:lnTo>
                  <a:lnTo>
                    <a:pt x="1397423" y="3434818"/>
                  </a:lnTo>
                  <a:lnTo>
                    <a:pt x="1439385" y="3455784"/>
                  </a:lnTo>
                  <a:lnTo>
                    <a:pt x="1481944" y="3476369"/>
                  </a:lnTo>
                  <a:lnTo>
                    <a:pt x="1525090" y="3496566"/>
                  </a:lnTo>
                  <a:lnTo>
                    <a:pt x="1568815" y="3516373"/>
                  </a:lnTo>
                  <a:lnTo>
                    <a:pt x="1613112" y="3535784"/>
                  </a:lnTo>
                  <a:lnTo>
                    <a:pt x="1657971" y="3554793"/>
                  </a:lnTo>
                  <a:lnTo>
                    <a:pt x="1703385" y="3573398"/>
                  </a:lnTo>
                  <a:lnTo>
                    <a:pt x="1749345" y="3591592"/>
                  </a:lnTo>
                  <a:lnTo>
                    <a:pt x="1795843" y="3609371"/>
                  </a:lnTo>
                  <a:lnTo>
                    <a:pt x="1842871" y="3626731"/>
                  </a:lnTo>
                  <a:lnTo>
                    <a:pt x="1890420" y="3643667"/>
                  </a:lnTo>
                  <a:lnTo>
                    <a:pt x="1938482" y="3660173"/>
                  </a:lnTo>
                  <a:lnTo>
                    <a:pt x="1987049" y="3676246"/>
                  </a:lnTo>
                  <a:lnTo>
                    <a:pt x="2036112" y="3691880"/>
                  </a:lnTo>
                  <a:lnTo>
                    <a:pt x="2085664" y="3707072"/>
                  </a:lnTo>
                  <a:lnTo>
                    <a:pt x="2135696" y="3721815"/>
                  </a:lnTo>
                  <a:lnTo>
                    <a:pt x="2186200" y="3736106"/>
                  </a:lnTo>
                  <a:lnTo>
                    <a:pt x="2237166" y="3749940"/>
                  </a:lnTo>
                  <a:lnTo>
                    <a:pt x="2288589" y="3763311"/>
                  </a:lnTo>
                  <a:lnTo>
                    <a:pt x="2340457" y="3776216"/>
                  </a:lnTo>
                  <a:lnTo>
                    <a:pt x="2392765" y="3788650"/>
                  </a:lnTo>
                  <a:lnTo>
                    <a:pt x="2445503" y="3800608"/>
                  </a:lnTo>
                  <a:lnTo>
                    <a:pt x="2498663" y="3812084"/>
                  </a:lnTo>
                  <a:lnTo>
                    <a:pt x="2552236" y="3823075"/>
                  </a:lnTo>
                  <a:lnTo>
                    <a:pt x="2606216" y="3833576"/>
                  </a:lnTo>
                  <a:lnTo>
                    <a:pt x="2660592" y="3843582"/>
                  </a:lnTo>
                  <a:lnTo>
                    <a:pt x="2715357" y="3853089"/>
                  </a:lnTo>
                  <a:lnTo>
                    <a:pt x="2770503" y="3862091"/>
                  </a:lnTo>
                  <a:lnTo>
                    <a:pt x="2826021" y="3870584"/>
                  </a:lnTo>
                  <a:lnTo>
                    <a:pt x="2881903" y="3878563"/>
                  </a:lnTo>
                  <a:lnTo>
                    <a:pt x="2938141" y="3886023"/>
                  </a:lnTo>
                  <a:lnTo>
                    <a:pt x="2994727" y="3892961"/>
                  </a:lnTo>
                  <a:lnTo>
                    <a:pt x="3051652" y="3899370"/>
                  </a:lnTo>
                  <a:lnTo>
                    <a:pt x="3108907" y="3905247"/>
                  </a:lnTo>
                  <a:lnTo>
                    <a:pt x="3166486" y="3910587"/>
                  </a:lnTo>
                  <a:lnTo>
                    <a:pt x="3224379" y="3915384"/>
                  </a:lnTo>
                  <a:lnTo>
                    <a:pt x="3282578" y="3919635"/>
                  </a:lnTo>
                  <a:lnTo>
                    <a:pt x="3341074" y="3923334"/>
                  </a:lnTo>
                  <a:lnTo>
                    <a:pt x="3399861" y="3926477"/>
                  </a:lnTo>
                  <a:lnTo>
                    <a:pt x="3458928" y="3929059"/>
                  </a:lnTo>
                  <a:lnTo>
                    <a:pt x="3518269" y="3931076"/>
                  </a:lnTo>
                  <a:lnTo>
                    <a:pt x="3577874" y="3932522"/>
                  </a:lnTo>
                  <a:lnTo>
                    <a:pt x="3637736" y="3933393"/>
                  </a:lnTo>
                  <a:lnTo>
                    <a:pt x="3697846" y="3933685"/>
                  </a:lnTo>
                  <a:lnTo>
                    <a:pt x="3758644" y="3933387"/>
                  </a:lnTo>
                  <a:lnTo>
                    <a:pt x="3819189" y="3932495"/>
                  </a:lnTo>
                  <a:lnTo>
                    <a:pt x="3879471" y="3931016"/>
                  </a:lnTo>
                  <a:lnTo>
                    <a:pt x="3939482" y="3928953"/>
                  </a:lnTo>
                  <a:lnTo>
                    <a:pt x="3999213" y="3926312"/>
                  </a:lnTo>
                  <a:lnTo>
                    <a:pt x="4058656" y="3923097"/>
                  </a:lnTo>
                  <a:lnTo>
                    <a:pt x="4117802" y="3919314"/>
                  </a:lnTo>
                  <a:lnTo>
                    <a:pt x="4176643" y="3914966"/>
                  </a:lnTo>
                  <a:lnTo>
                    <a:pt x="4235169" y="3910060"/>
                  </a:lnTo>
                  <a:lnTo>
                    <a:pt x="4293374" y="3904600"/>
                  </a:lnTo>
                  <a:lnTo>
                    <a:pt x="4351247" y="3898590"/>
                  </a:lnTo>
                  <a:lnTo>
                    <a:pt x="4408780" y="3892037"/>
                  </a:lnTo>
                  <a:lnTo>
                    <a:pt x="4465965" y="3884943"/>
                  </a:lnTo>
                  <a:lnTo>
                    <a:pt x="4522794" y="3877315"/>
                  </a:lnTo>
                  <a:lnTo>
                    <a:pt x="4579257" y="3869158"/>
                  </a:lnTo>
                  <a:lnTo>
                    <a:pt x="4635346" y="3860476"/>
                  </a:lnTo>
                  <a:lnTo>
                    <a:pt x="4691052" y="3851273"/>
                  </a:lnTo>
                  <a:lnTo>
                    <a:pt x="4746368" y="3841556"/>
                  </a:lnTo>
                  <a:lnTo>
                    <a:pt x="4801284" y="3831328"/>
                  </a:lnTo>
                  <a:lnTo>
                    <a:pt x="4855791" y="3820595"/>
                  </a:lnTo>
                  <a:lnTo>
                    <a:pt x="4909882" y="3809362"/>
                  </a:lnTo>
                  <a:lnTo>
                    <a:pt x="4963547" y="3797633"/>
                  </a:lnTo>
                  <a:lnTo>
                    <a:pt x="5016779" y="3785414"/>
                  </a:lnTo>
                  <a:lnTo>
                    <a:pt x="5069568" y="3772708"/>
                  </a:lnTo>
                  <a:lnTo>
                    <a:pt x="5121906" y="3759522"/>
                  </a:lnTo>
                  <a:lnTo>
                    <a:pt x="5173785" y="3745859"/>
                  </a:lnTo>
                  <a:lnTo>
                    <a:pt x="5225195" y="3731726"/>
                  </a:lnTo>
                  <a:lnTo>
                    <a:pt x="5276128" y="3717126"/>
                  </a:lnTo>
                  <a:lnTo>
                    <a:pt x="5326576" y="3702064"/>
                  </a:lnTo>
                  <a:lnTo>
                    <a:pt x="5376531" y="3686546"/>
                  </a:lnTo>
                  <a:lnTo>
                    <a:pt x="5425982" y="3670577"/>
                  </a:lnTo>
                  <a:lnTo>
                    <a:pt x="5474923" y="3654160"/>
                  </a:lnTo>
                  <a:lnTo>
                    <a:pt x="5523344" y="3637302"/>
                  </a:lnTo>
                  <a:lnTo>
                    <a:pt x="5571237" y="3620007"/>
                  </a:lnTo>
                  <a:lnTo>
                    <a:pt x="5618593" y="3602279"/>
                  </a:lnTo>
                  <a:lnTo>
                    <a:pt x="5665404" y="3584124"/>
                  </a:lnTo>
                  <a:lnTo>
                    <a:pt x="5711661" y="3565547"/>
                  </a:lnTo>
                  <a:lnTo>
                    <a:pt x="5757356" y="3546552"/>
                  </a:lnTo>
                  <a:lnTo>
                    <a:pt x="5802480" y="3527144"/>
                  </a:lnTo>
                  <a:lnTo>
                    <a:pt x="5847024" y="3507329"/>
                  </a:lnTo>
                  <a:lnTo>
                    <a:pt x="5890980" y="3487110"/>
                  </a:lnTo>
                  <a:lnTo>
                    <a:pt x="5934339" y="3466494"/>
                  </a:lnTo>
                  <a:lnTo>
                    <a:pt x="5977093" y="3445484"/>
                  </a:lnTo>
                  <a:lnTo>
                    <a:pt x="6019233" y="3424086"/>
                  </a:lnTo>
                  <a:lnTo>
                    <a:pt x="6060751" y="3402305"/>
                  </a:lnTo>
                  <a:lnTo>
                    <a:pt x="6101637" y="3380145"/>
                  </a:lnTo>
                  <a:lnTo>
                    <a:pt x="6141885" y="3357611"/>
                  </a:lnTo>
                  <a:lnTo>
                    <a:pt x="6181484" y="3334709"/>
                  </a:lnTo>
                  <a:lnTo>
                    <a:pt x="6220426" y="3311442"/>
                  </a:lnTo>
                  <a:lnTo>
                    <a:pt x="6258703" y="3287817"/>
                  </a:lnTo>
                  <a:lnTo>
                    <a:pt x="6296306" y="3263837"/>
                  </a:lnTo>
                  <a:lnTo>
                    <a:pt x="6333227" y="3239508"/>
                  </a:lnTo>
                  <a:lnTo>
                    <a:pt x="6369457" y="3214835"/>
                  </a:lnTo>
                  <a:lnTo>
                    <a:pt x="6404988" y="3189822"/>
                  </a:lnTo>
                  <a:lnTo>
                    <a:pt x="6439810" y="3164475"/>
                  </a:lnTo>
                  <a:lnTo>
                    <a:pt x="6473916" y="3138797"/>
                  </a:lnTo>
                  <a:lnTo>
                    <a:pt x="6507296" y="3112795"/>
                  </a:lnTo>
                  <a:lnTo>
                    <a:pt x="6539943" y="3086472"/>
                  </a:lnTo>
                  <a:lnTo>
                    <a:pt x="6571847" y="3059835"/>
                  </a:lnTo>
                  <a:lnTo>
                    <a:pt x="6603001" y="3032887"/>
                  </a:lnTo>
                  <a:lnTo>
                    <a:pt x="6633395" y="3005634"/>
                  </a:lnTo>
                  <a:lnTo>
                    <a:pt x="6663021" y="2978080"/>
                  </a:lnTo>
                  <a:lnTo>
                    <a:pt x="6691870" y="2950230"/>
                  </a:lnTo>
                  <a:lnTo>
                    <a:pt x="6719934" y="2922090"/>
                  </a:lnTo>
                  <a:lnTo>
                    <a:pt x="6747204" y="2893663"/>
                  </a:lnTo>
                  <a:lnTo>
                    <a:pt x="6773672" y="2864956"/>
                  </a:lnTo>
                  <a:lnTo>
                    <a:pt x="6799329" y="2835973"/>
                  </a:lnTo>
                  <a:lnTo>
                    <a:pt x="6824166" y="2806718"/>
                  </a:lnTo>
                  <a:lnTo>
                    <a:pt x="6871349" y="2747414"/>
                  </a:lnTo>
                  <a:lnTo>
                    <a:pt x="6915150" y="2687083"/>
                  </a:lnTo>
                  <a:lnTo>
                    <a:pt x="6955503" y="2625764"/>
                  </a:lnTo>
                  <a:lnTo>
                    <a:pt x="6992338" y="2563497"/>
                  </a:lnTo>
                  <a:lnTo>
                    <a:pt x="7025586" y="2500320"/>
                  </a:lnTo>
                  <a:lnTo>
                    <a:pt x="7055179" y="2436273"/>
                  </a:lnTo>
                  <a:lnTo>
                    <a:pt x="7081049" y="2371393"/>
                  </a:lnTo>
                  <a:lnTo>
                    <a:pt x="7103128" y="2305721"/>
                  </a:lnTo>
                  <a:lnTo>
                    <a:pt x="7121345" y="2239296"/>
                  </a:lnTo>
                  <a:lnTo>
                    <a:pt x="7135634" y="2172155"/>
                  </a:lnTo>
                  <a:lnTo>
                    <a:pt x="7145925" y="2104339"/>
                  </a:lnTo>
                  <a:lnTo>
                    <a:pt x="7152150" y="2035886"/>
                  </a:lnTo>
                  <a:lnTo>
                    <a:pt x="7154240" y="1966836"/>
                  </a:lnTo>
                  <a:lnTo>
                    <a:pt x="7153716" y="1932239"/>
                  </a:lnTo>
                  <a:lnTo>
                    <a:pt x="7149550" y="1863483"/>
                  </a:lnTo>
                  <a:lnTo>
                    <a:pt x="7141283" y="1795344"/>
                  </a:lnTo>
                  <a:lnTo>
                    <a:pt x="7128985" y="1727862"/>
                  </a:lnTo>
                  <a:lnTo>
                    <a:pt x="7112723" y="1661075"/>
                  </a:lnTo>
                  <a:lnTo>
                    <a:pt x="7092567" y="1595022"/>
                  </a:lnTo>
                  <a:lnTo>
                    <a:pt x="7068584" y="1529742"/>
                  </a:lnTo>
                  <a:lnTo>
                    <a:pt x="7040844" y="1465274"/>
                  </a:lnTo>
                  <a:lnTo>
                    <a:pt x="7009414" y="1401657"/>
                  </a:lnTo>
                  <a:lnTo>
                    <a:pt x="6974364" y="1338931"/>
                  </a:lnTo>
                  <a:lnTo>
                    <a:pt x="6935762" y="1277134"/>
                  </a:lnTo>
                  <a:lnTo>
                    <a:pt x="6893677" y="1216305"/>
                  </a:lnTo>
                  <a:lnTo>
                    <a:pt x="6848176" y="1156483"/>
                  </a:lnTo>
                  <a:lnTo>
                    <a:pt x="6799329" y="1097707"/>
                  </a:lnTo>
                  <a:lnTo>
                    <a:pt x="6773672" y="1068724"/>
                  </a:lnTo>
                  <a:lnTo>
                    <a:pt x="6747204" y="1040017"/>
                  </a:lnTo>
                  <a:lnTo>
                    <a:pt x="6719934" y="1011591"/>
                  </a:lnTo>
                  <a:lnTo>
                    <a:pt x="6691870" y="983450"/>
                  </a:lnTo>
                  <a:lnTo>
                    <a:pt x="6663021" y="955601"/>
                  </a:lnTo>
                  <a:lnTo>
                    <a:pt x="6633395" y="928047"/>
                  </a:lnTo>
                  <a:lnTo>
                    <a:pt x="6603001" y="900794"/>
                  </a:lnTo>
                  <a:lnTo>
                    <a:pt x="6571847" y="873846"/>
                  </a:lnTo>
                  <a:lnTo>
                    <a:pt x="6539943" y="847209"/>
                  </a:lnTo>
                  <a:lnTo>
                    <a:pt x="6507296" y="820887"/>
                  </a:lnTo>
                  <a:lnTo>
                    <a:pt x="6473916" y="794884"/>
                  </a:lnTo>
                  <a:lnTo>
                    <a:pt x="6439810" y="769207"/>
                  </a:lnTo>
                  <a:lnTo>
                    <a:pt x="6404988" y="743860"/>
                  </a:lnTo>
                  <a:lnTo>
                    <a:pt x="6369457" y="718847"/>
                  </a:lnTo>
                  <a:lnTo>
                    <a:pt x="6333227" y="694174"/>
                  </a:lnTo>
                  <a:lnTo>
                    <a:pt x="6296306" y="669845"/>
                  </a:lnTo>
                  <a:lnTo>
                    <a:pt x="6258703" y="645865"/>
                  </a:lnTo>
                  <a:lnTo>
                    <a:pt x="6220426" y="622240"/>
                  </a:lnTo>
                  <a:lnTo>
                    <a:pt x="6181484" y="598974"/>
                  </a:lnTo>
                  <a:lnTo>
                    <a:pt x="6141885" y="576072"/>
                  </a:lnTo>
                  <a:lnTo>
                    <a:pt x="6101637" y="553538"/>
                  </a:lnTo>
                  <a:lnTo>
                    <a:pt x="6060751" y="531378"/>
                  </a:lnTo>
                  <a:lnTo>
                    <a:pt x="6019233" y="509597"/>
                  </a:lnTo>
                  <a:lnTo>
                    <a:pt x="5977093" y="488199"/>
                  </a:lnTo>
                  <a:lnTo>
                    <a:pt x="5934339" y="467189"/>
                  </a:lnTo>
                  <a:lnTo>
                    <a:pt x="5890980" y="446573"/>
                  </a:lnTo>
                  <a:lnTo>
                    <a:pt x="5847024" y="426355"/>
                  </a:lnTo>
                  <a:lnTo>
                    <a:pt x="5802480" y="406539"/>
                  </a:lnTo>
                  <a:lnTo>
                    <a:pt x="5757356" y="387132"/>
                  </a:lnTo>
                  <a:lnTo>
                    <a:pt x="5711661" y="368137"/>
                  </a:lnTo>
                  <a:lnTo>
                    <a:pt x="5665404" y="349560"/>
                  </a:lnTo>
                  <a:lnTo>
                    <a:pt x="5618593" y="331405"/>
                  </a:lnTo>
                  <a:lnTo>
                    <a:pt x="5571237" y="313677"/>
                  </a:lnTo>
                  <a:lnTo>
                    <a:pt x="5523344" y="296382"/>
                  </a:lnTo>
                  <a:lnTo>
                    <a:pt x="5474923" y="279523"/>
                  </a:lnTo>
                  <a:lnTo>
                    <a:pt x="5425982" y="263107"/>
                  </a:lnTo>
                  <a:lnTo>
                    <a:pt x="5376531" y="247137"/>
                  </a:lnTo>
                  <a:lnTo>
                    <a:pt x="5326576" y="231620"/>
                  </a:lnTo>
                  <a:lnTo>
                    <a:pt x="5276128" y="216558"/>
                  </a:lnTo>
                  <a:lnTo>
                    <a:pt x="5225195" y="201958"/>
                  </a:lnTo>
                  <a:lnTo>
                    <a:pt x="5173785" y="187825"/>
                  </a:lnTo>
                  <a:lnTo>
                    <a:pt x="5121906" y="174162"/>
                  </a:lnTo>
                  <a:lnTo>
                    <a:pt x="5069568" y="160976"/>
                  </a:lnTo>
                  <a:lnTo>
                    <a:pt x="5016779" y="148271"/>
                  </a:lnTo>
                  <a:lnTo>
                    <a:pt x="4963547" y="136051"/>
                  </a:lnTo>
                  <a:lnTo>
                    <a:pt x="4909882" y="124322"/>
                  </a:lnTo>
                  <a:lnTo>
                    <a:pt x="4855791" y="113089"/>
                  </a:lnTo>
                  <a:lnTo>
                    <a:pt x="4801284" y="102356"/>
                  </a:lnTo>
                  <a:lnTo>
                    <a:pt x="4746368" y="92128"/>
                  </a:lnTo>
                  <a:lnTo>
                    <a:pt x="4691052" y="82411"/>
                  </a:lnTo>
                  <a:lnTo>
                    <a:pt x="4635346" y="73209"/>
                  </a:lnTo>
                  <a:lnTo>
                    <a:pt x="4579257" y="64526"/>
                  </a:lnTo>
                  <a:lnTo>
                    <a:pt x="4522794" y="56369"/>
                  </a:lnTo>
                  <a:lnTo>
                    <a:pt x="4465965" y="48741"/>
                  </a:lnTo>
                  <a:lnTo>
                    <a:pt x="4408780" y="41648"/>
                  </a:lnTo>
                  <a:lnTo>
                    <a:pt x="4351247" y="35094"/>
                  </a:lnTo>
                  <a:lnTo>
                    <a:pt x="4293374" y="29084"/>
                  </a:lnTo>
                  <a:lnTo>
                    <a:pt x="4235169" y="23624"/>
                  </a:lnTo>
                  <a:lnTo>
                    <a:pt x="4176643" y="18718"/>
                  </a:lnTo>
                  <a:lnTo>
                    <a:pt x="4117802" y="14371"/>
                  </a:lnTo>
                  <a:lnTo>
                    <a:pt x="4058656" y="10587"/>
                  </a:lnTo>
                  <a:lnTo>
                    <a:pt x="3999213" y="7372"/>
                  </a:lnTo>
                  <a:lnTo>
                    <a:pt x="3939482" y="4731"/>
                  </a:lnTo>
                  <a:lnTo>
                    <a:pt x="3879471" y="2668"/>
                  </a:lnTo>
                  <a:lnTo>
                    <a:pt x="3819189" y="1189"/>
                  </a:lnTo>
                  <a:lnTo>
                    <a:pt x="3758644" y="298"/>
                  </a:lnTo>
                  <a:lnTo>
                    <a:pt x="3697846" y="0"/>
                  </a:lnTo>
                  <a:close/>
                </a:path>
              </a:pathLst>
            </a:custGeom>
            <a:solidFill>
              <a:srgbClr val="D8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>
            <a:spLocks noGrp="1"/>
          </p:cNvSpPr>
          <p:nvPr>
            <p:ph type="title"/>
          </p:nvPr>
        </p:nvSpPr>
        <p:spPr>
          <a:xfrm>
            <a:off x="3921871" y="1205151"/>
            <a:ext cx="5455920" cy="262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100"/>
              </a:spcBef>
            </a:pPr>
            <a:r>
              <a:rPr dirty="0"/>
              <a:t>Animals, like humans, that eat both  vegetables and meat are called  </a:t>
            </a:r>
            <a:r>
              <a:rPr b="1" dirty="0">
                <a:solidFill>
                  <a:srgbClr val="0058B7"/>
                </a:solidFill>
                <a:latin typeface="Trebuchet MS"/>
                <a:cs typeface="Trebuchet MS"/>
              </a:rPr>
              <a:t>omn</a:t>
            </a:r>
            <a:r>
              <a:rPr b="1" dirty="0">
                <a:solidFill>
                  <a:srgbClr val="0058B7"/>
                </a:solidFill>
                <a:uFill>
                  <a:solidFill>
                    <a:srgbClr val="2885CD"/>
                  </a:solidFill>
                </a:uFill>
                <a:latin typeface="Trebuchet MS"/>
                <a:cs typeface="Trebuchet MS"/>
              </a:rPr>
              <a:t>i</a:t>
            </a:r>
            <a:r>
              <a:rPr b="1" dirty="0">
                <a:solidFill>
                  <a:srgbClr val="0058B7"/>
                </a:solidFill>
                <a:latin typeface="Trebuchet MS"/>
                <a:cs typeface="Trebuchet MS"/>
              </a:rPr>
              <a:t>vores</a:t>
            </a:r>
            <a:r>
              <a:rPr dirty="0"/>
              <a:t>.</a:t>
            </a:r>
            <a:r>
              <a:rPr dirty="0"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/>
              <a:t>They have 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a</a:t>
            </a:r>
            <a:r>
              <a:rPr dirty="0"/>
              <a:t> mi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x</a:t>
            </a:r>
            <a:r>
              <a:rPr dirty="0"/>
              <a:t>ture o</a:t>
            </a:r>
            <a:r>
              <a:rPr dirty="0">
                <a:uFill>
                  <a:solidFill>
                    <a:srgbClr val="0066BF"/>
                  </a:solidFill>
                </a:uFill>
              </a:rPr>
              <a:t>f </a:t>
            </a:r>
            <a:r>
              <a:rPr dirty="0"/>
              <a:t>teeth that</a:t>
            </a:r>
            <a:r>
              <a:rPr dirty="0"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/>
              <a:t>can cut and</a:t>
            </a:r>
            <a:r>
              <a:rPr dirty="0"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/>
              <a:t>tear but can also grind food too.</a:t>
            </a:r>
          </a:p>
        </p:txBody>
      </p:sp>
      <p:grpSp>
        <p:nvGrpSpPr>
          <p:cNvPr id="244" name="object 244"/>
          <p:cNvGrpSpPr/>
          <p:nvPr/>
        </p:nvGrpSpPr>
        <p:grpSpPr>
          <a:xfrm>
            <a:off x="0" y="618032"/>
            <a:ext cx="9716770" cy="6942455"/>
            <a:chOff x="0" y="618032"/>
            <a:chExt cx="9716770" cy="6942455"/>
          </a:xfrm>
        </p:grpSpPr>
        <p:pic>
          <p:nvPicPr>
            <p:cNvPr id="245" name="object 2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618032"/>
              <a:ext cx="3622497" cy="694197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707686" y="5088785"/>
              <a:ext cx="381000" cy="796925"/>
            </a:xfrm>
            <a:custGeom>
              <a:avLst/>
              <a:gdLst/>
              <a:ahLst/>
              <a:cxnLst/>
              <a:rect l="l" t="t" r="r" b="b"/>
              <a:pathLst>
                <a:path w="381000" h="796925">
                  <a:moveTo>
                    <a:pt x="108784" y="0"/>
                  </a:moveTo>
                  <a:lnTo>
                    <a:pt x="62638" y="5277"/>
                  </a:lnTo>
                  <a:lnTo>
                    <a:pt x="25091" y="25412"/>
                  </a:lnTo>
                  <a:lnTo>
                    <a:pt x="6002" y="68554"/>
                  </a:lnTo>
                  <a:lnTo>
                    <a:pt x="2867" y="111585"/>
                  </a:lnTo>
                  <a:lnTo>
                    <a:pt x="846" y="154292"/>
                  </a:lnTo>
                  <a:lnTo>
                    <a:pt x="0" y="217677"/>
                  </a:lnTo>
                  <a:lnTo>
                    <a:pt x="959" y="261277"/>
                  </a:lnTo>
                  <a:lnTo>
                    <a:pt x="3183" y="304219"/>
                  </a:lnTo>
                  <a:lnTo>
                    <a:pt x="6663" y="346354"/>
                  </a:lnTo>
                  <a:lnTo>
                    <a:pt x="13247" y="400954"/>
                  </a:lnTo>
                  <a:lnTo>
                    <a:pt x="22008" y="453694"/>
                  </a:lnTo>
                  <a:lnTo>
                    <a:pt x="32890" y="504354"/>
                  </a:lnTo>
                  <a:lnTo>
                    <a:pt x="45832" y="552714"/>
                  </a:lnTo>
                  <a:lnTo>
                    <a:pt x="60776" y="598555"/>
                  </a:lnTo>
                  <a:lnTo>
                    <a:pt x="77665" y="641656"/>
                  </a:lnTo>
                  <a:lnTo>
                    <a:pt x="96439" y="681799"/>
                  </a:lnTo>
                  <a:lnTo>
                    <a:pt x="118533" y="721222"/>
                  </a:lnTo>
                  <a:lnTo>
                    <a:pt x="140227" y="753484"/>
                  </a:lnTo>
                  <a:lnTo>
                    <a:pt x="172080" y="789076"/>
                  </a:lnTo>
                  <a:lnTo>
                    <a:pt x="179916" y="796290"/>
                  </a:lnTo>
                  <a:lnTo>
                    <a:pt x="188654" y="796899"/>
                  </a:lnTo>
                  <a:lnTo>
                    <a:pt x="193480" y="796899"/>
                  </a:lnTo>
                  <a:lnTo>
                    <a:pt x="229472" y="776020"/>
                  </a:lnTo>
                  <a:lnTo>
                    <a:pt x="236952" y="757478"/>
                  </a:lnTo>
                  <a:lnTo>
                    <a:pt x="243448" y="741997"/>
                  </a:lnTo>
                  <a:lnTo>
                    <a:pt x="258821" y="704151"/>
                  </a:lnTo>
                  <a:lnTo>
                    <a:pt x="274334" y="663898"/>
                  </a:lnTo>
                  <a:lnTo>
                    <a:pt x="290691" y="618945"/>
                  </a:lnTo>
                  <a:lnTo>
                    <a:pt x="307298" y="570067"/>
                  </a:lnTo>
                  <a:lnTo>
                    <a:pt x="323560" y="518042"/>
                  </a:lnTo>
                  <a:lnTo>
                    <a:pt x="338881" y="463649"/>
                  </a:lnTo>
                  <a:lnTo>
                    <a:pt x="352666" y="407663"/>
                  </a:lnTo>
                  <a:lnTo>
                    <a:pt x="364320" y="350862"/>
                  </a:lnTo>
                  <a:lnTo>
                    <a:pt x="371429" y="307276"/>
                  </a:lnTo>
                  <a:lnTo>
                    <a:pt x="376534" y="265501"/>
                  </a:lnTo>
                  <a:lnTo>
                    <a:pt x="379626" y="225681"/>
                  </a:lnTo>
                  <a:lnTo>
                    <a:pt x="380691" y="187960"/>
                  </a:lnTo>
                  <a:lnTo>
                    <a:pt x="380627" y="176885"/>
                  </a:lnTo>
                  <a:lnTo>
                    <a:pt x="376446" y="116728"/>
                  </a:lnTo>
                  <a:lnTo>
                    <a:pt x="367203" y="67322"/>
                  </a:lnTo>
                  <a:lnTo>
                    <a:pt x="307840" y="41776"/>
                  </a:lnTo>
                  <a:lnTo>
                    <a:pt x="233117" y="19177"/>
                  </a:lnTo>
                  <a:lnTo>
                    <a:pt x="165492" y="4864"/>
                  </a:lnTo>
                  <a:lnTo>
                    <a:pt x="135740" y="1242"/>
                  </a:lnTo>
                  <a:lnTo>
                    <a:pt x="108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707686" y="5088785"/>
              <a:ext cx="381000" cy="796925"/>
            </a:xfrm>
            <a:custGeom>
              <a:avLst/>
              <a:gdLst/>
              <a:ahLst/>
              <a:cxnLst/>
              <a:rect l="l" t="t" r="r" b="b"/>
              <a:pathLst>
                <a:path w="381000" h="796925">
                  <a:moveTo>
                    <a:pt x="193480" y="796899"/>
                  </a:moveTo>
                  <a:lnTo>
                    <a:pt x="188654" y="796899"/>
                  </a:lnTo>
                  <a:lnTo>
                    <a:pt x="179916" y="796290"/>
                  </a:lnTo>
                  <a:lnTo>
                    <a:pt x="175560" y="792276"/>
                  </a:lnTo>
                  <a:lnTo>
                    <a:pt x="172080" y="789076"/>
                  </a:lnTo>
                  <a:lnTo>
                    <a:pt x="169744" y="787120"/>
                  </a:lnTo>
                  <a:lnTo>
                    <a:pt x="167851" y="785520"/>
                  </a:lnTo>
                  <a:lnTo>
                    <a:pt x="163114" y="781532"/>
                  </a:lnTo>
                  <a:lnTo>
                    <a:pt x="135860" y="747458"/>
                  </a:lnTo>
                  <a:lnTo>
                    <a:pt x="110957" y="708533"/>
                  </a:lnTo>
                  <a:lnTo>
                    <a:pt x="77665" y="641656"/>
                  </a:lnTo>
                  <a:lnTo>
                    <a:pt x="60776" y="598555"/>
                  </a:lnTo>
                  <a:lnTo>
                    <a:pt x="45832" y="552714"/>
                  </a:lnTo>
                  <a:lnTo>
                    <a:pt x="32890" y="504354"/>
                  </a:lnTo>
                  <a:lnTo>
                    <a:pt x="22008" y="453694"/>
                  </a:lnTo>
                  <a:lnTo>
                    <a:pt x="13247" y="400954"/>
                  </a:lnTo>
                  <a:lnTo>
                    <a:pt x="6663" y="346354"/>
                  </a:lnTo>
                  <a:lnTo>
                    <a:pt x="3183" y="304219"/>
                  </a:lnTo>
                  <a:lnTo>
                    <a:pt x="959" y="261277"/>
                  </a:lnTo>
                  <a:lnTo>
                    <a:pt x="0" y="217677"/>
                  </a:lnTo>
                  <a:lnTo>
                    <a:pt x="313" y="173570"/>
                  </a:lnTo>
                  <a:lnTo>
                    <a:pt x="478" y="167157"/>
                  </a:lnTo>
                  <a:lnTo>
                    <a:pt x="643" y="160743"/>
                  </a:lnTo>
                  <a:lnTo>
                    <a:pt x="2867" y="111585"/>
                  </a:lnTo>
                  <a:lnTo>
                    <a:pt x="6002" y="68554"/>
                  </a:lnTo>
                  <a:lnTo>
                    <a:pt x="25091" y="25412"/>
                  </a:lnTo>
                  <a:lnTo>
                    <a:pt x="62638" y="5277"/>
                  </a:lnTo>
                  <a:lnTo>
                    <a:pt x="108784" y="0"/>
                  </a:lnTo>
                  <a:lnTo>
                    <a:pt x="135740" y="1242"/>
                  </a:lnTo>
                  <a:lnTo>
                    <a:pt x="197973" y="10847"/>
                  </a:lnTo>
                  <a:lnTo>
                    <a:pt x="272768" y="30426"/>
                  </a:lnTo>
                  <a:lnTo>
                    <a:pt x="336069" y="51802"/>
                  </a:lnTo>
                  <a:lnTo>
                    <a:pt x="366251" y="63550"/>
                  </a:lnTo>
                  <a:lnTo>
                    <a:pt x="376446" y="116728"/>
                  </a:lnTo>
                  <a:lnTo>
                    <a:pt x="380487" y="171411"/>
                  </a:lnTo>
                  <a:lnTo>
                    <a:pt x="380691" y="182397"/>
                  </a:lnTo>
                  <a:lnTo>
                    <a:pt x="380691" y="187960"/>
                  </a:lnTo>
                  <a:lnTo>
                    <a:pt x="376534" y="265501"/>
                  </a:lnTo>
                  <a:lnTo>
                    <a:pt x="371429" y="307276"/>
                  </a:lnTo>
                  <a:lnTo>
                    <a:pt x="364320" y="350862"/>
                  </a:lnTo>
                  <a:lnTo>
                    <a:pt x="352666" y="407663"/>
                  </a:lnTo>
                  <a:lnTo>
                    <a:pt x="338881" y="463649"/>
                  </a:lnTo>
                  <a:lnTo>
                    <a:pt x="323560" y="518042"/>
                  </a:lnTo>
                  <a:lnTo>
                    <a:pt x="307298" y="570067"/>
                  </a:lnTo>
                  <a:lnTo>
                    <a:pt x="290691" y="618945"/>
                  </a:lnTo>
                  <a:lnTo>
                    <a:pt x="274334" y="663898"/>
                  </a:lnTo>
                  <a:lnTo>
                    <a:pt x="258821" y="704151"/>
                  </a:lnTo>
                  <a:lnTo>
                    <a:pt x="243448" y="741997"/>
                  </a:lnTo>
                  <a:lnTo>
                    <a:pt x="236952" y="757478"/>
                  </a:lnTo>
                  <a:lnTo>
                    <a:pt x="235771" y="760425"/>
                  </a:lnTo>
                  <a:lnTo>
                    <a:pt x="234615" y="763257"/>
                  </a:lnTo>
                  <a:lnTo>
                    <a:pt x="231974" y="769823"/>
                  </a:lnTo>
                  <a:lnTo>
                    <a:pt x="229472" y="776020"/>
                  </a:lnTo>
                  <a:lnTo>
                    <a:pt x="226576" y="781481"/>
                  </a:lnTo>
                  <a:lnTo>
                    <a:pt x="219019" y="789923"/>
                  </a:lnTo>
                  <a:lnTo>
                    <a:pt x="209371" y="794553"/>
                  </a:lnTo>
                  <a:lnTo>
                    <a:pt x="200051" y="796501"/>
                  </a:lnTo>
                  <a:lnTo>
                    <a:pt x="193480" y="796899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715410" y="5096502"/>
              <a:ext cx="365760" cy="781685"/>
            </a:xfrm>
            <a:custGeom>
              <a:avLst/>
              <a:gdLst/>
              <a:ahLst/>
              <a:cxnLst/>
              <a:rect l="l" t="t" r="r" b="b"/>
              <a:pathLst>
                <a:path w="365760" h="781685">
                  <a:moveTo>
                    <a:pt x="101518" y="0"/>
                  </a:moveTo>
                  <a:lnTo>
                    <a:pt x="57793" y="4779"/>
                  </a:lnTo>
                  <a:lnTo>
                    <a:pt x="22803" y="23177"/>
                  </a:lnTo>
                  <a:lnTo>
                    <a:pt x="5976" y="61506"/>
                  </a:lnTo>
                  <a:lnTo>
                    <a:pt x="2834" y="104570"/>
                  </a:lnTo>
                  <a:lnTo>
                    <a:pt x="845" y="146824"/>
                  </a:lnTo>
                  <a:lnTo>
                    <a:pt x="0" y="210647"/>
                  </a:lnTo>
                  <a:lnTo>
                    <a:pt x="977" y="254200"/>
                  </a:lnTo>
                  <a:lnTo>
                    <a:pt x="3200" y="296623"/>
                  </a:lnTo>
                  <a:lnTo>
                    <a:pt x="6624" y="337870"/>
                  </a:lnTo>
                  <a:lnTo>
                    <a:pt x="13384" y="393696"/>
                  </a:lnTo>
                  <a:lnTo>
                    <a:pt x="22320" y="446979"/>
                  </a:lnTo>
                  <a:lnTo>
                    <a:pt x="33318" y="497586"/>
                  </a:lnTo>
                  <a:lnTo>
                    <a:pt x="46260" y="545383"/>
                  </a:lnTo>
                  <a:lnTo>
                    <a:pt x="61032" y="590238"/>
                  </a:lnTo>
                  <a:lnTo>
                    <a:pt x="77517" y="632017"/>
                  </a:lnTo>
                  <a:lnTo>
                    <a:pt x="95600" y="670585"/>
                  </a:lnTo>
                  <a:lnTo>
                    <a:pt x="117377" y="709443"/>
                  </a:lnTo>
                  <a:lnTo>
                    <a:pt x="138678" y="741137"/>
                  </a:lnTo>
                  <a:lnTo>
                    <a:pt x="166478" y="773061"/>
                  </a:lnTo>
                  <a:lnTo>
                    <a:pt x="173057" y="778878"/>
                  </a:lnTo>
                  <a:lnTo>
                    <a:pt x="179879" y="781083"/>
                  </a:lnTo>
                  <a:lnTo>
                    <a:pt x="191353" y="781143"/>
                  </a:lnTo>
                  <a:lnTo>
                    <a:pt x="203420" y="777887"/>
                  </a:lnTo>
                  <a:lnTo>
                    <a:pt x="212021" y="770140"/>
                  </a:lnTo>
                  <a:lnTo>
                    <a:pt x="214865" y="764295"/>
                  </a:lnTo>
                  <a:lnTo>
                    <a:pt x="217609" y="757886"/>
                  </a:lnTo>
                  <a:lnTo>
                    <a:pt x="220400" y="751004"/>
                  </a:lnTo>
                  <a:lnTo>
                    <a:pt x="223387" y="743737"/>
                  </a:lnTo>
                  <a:lnTo>
                    <a:pt x="238441" y="707282"/>
                  </a:lnTo>
                  <a:lnTo>
                    <a:pt x="259528" y="653064"/>
                  </a:lnTo>
                  <a:lnTo>
                    <a:pt x="275898" y="608066"/>
                  </a:lnTo>
                  <a:lnTo>
                    <a:pt x="292450" y="559327"/>
                  </a:lnTo>
                  <a:lnTo>
                    <a:pt x="308609" y="507588"/>
                  </a:lnTo>
                  <a:lnTo>
                    <a:pt x="323803" y="453588"/>
                  </a:lnTo>
                  <a:lnTo>
                    <a:pt x="337458" y="398064"/>
                  </a:lnTo>
                  <a:lnTo>
                    <a:pt x="349003" y="341756"/>
                  </a:lnTo>
                  <a:lnTo>
                    <a:pt x="355743" y="300701"/>
                  </a:lnTo>
                  <a:lnTo>
                    <a:pt x="360842" y="259907"/>
                  </a:lnTo>
                  <a:lnTo>
                    <a:pt x="364080" y="219657"/>
                  </a:lnTo>
                  <a:lnTo>
                    <a:pt x="365233" y="180238"/>
                  </a:lnTo>
                  <a:lnTo>
                    <a:pt x="365183" y="169303"/>
                  </a:lnTo>
                  <a:lnTo>
                    <a:pt x="361200" y="111069"/>
                  </a:lnTo>
                  <a:lnTo>
                    <a:pt x="351987" y="61506"/>
                  </a:lnTo>
                  <a:lnTo>
                    <a:pt x="297892" y="41455"/>
                  </a:lnTo>
                  <a:lnTo>
                    <a:pt x="223451" y="18935"/>
                  </a:lnTo>
                  <a:lnTo>
                    <a:pt x="161479" y="5553"/>
                  </a:lnTo>
                  <a:lnTo>
                    <a:pt x="130798" y="1512"/>
                  </a:lnTo>
                  <a:lnTo>
                    <a:pt x="101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15411" y="5096510"/>
              <a:ext cx="365233" cy="781138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5715410" y="5096502"/>
              <a:ext cx="365760" cy="781685"/>
            </a:xfrm>
            <a:custGeom>
              <a:avLst/>
              <a:gdLst/>
              <a:ahLst/>
              <a:cxnLst/>
              <a:rect l="l" t="t" r="r" b="b"/>
              <a:pathLst>
                <a:path w="365760" h="781685">
                  <a:moveTo>
                    <a:pt x="22803" y="23177"/>
                  </a:moveTo>
                  <a:lnTo>
                    <a:pt x="5976" y="61506"/>
                  </a:lnTo>
                  <a:lnTo>
                    <a:pt x="2834" y="104570"/>
                  </a:lnTo>
                  <a:lnTo>
                    <a:pt x="845" y="146824"/>
                  </a:lnTo>
                  <a:lnTo>
                    <a:pt x="0" y="210647"/>
                  </a:lnTo>
                  <a:lnTo>
                    <a:pt x="977" y="254200"/>
                  </a:lnTo>
                  <a:lnTo>
                    <a:pt x="3200" y="296623"/>
                  </a:lnTo>
                  <a:lnTo>
                    <a:pt x="6624" y="337870"/>
                  </a:lnTo>
                  <a:lnTo>
                    <a:pt x="13384" y="393696"/>
                  </a:lnTo>
                  <a:lnTo>
                    <a:pt x="22320" y="446979"/>
                  </a:lnTo>
                  <a:lnTo>
                    <a:pt x="33318" y="497586"/>
                  </a:lnTo>
                  <a:lnTo>
                    <a:pt x="46260" y="545383"/>
                  </a:lnTo>
                  <a:lnTo>
                    <a:pt x="61032" y="590238"/>
                  </a:lnTo>
                  <a:lnTo>
                    <a:pt x="77517" y="632017"/>
                  </a:lnTo>
                  <a:lnTo>
                    <a:pt x="95600" y="670585"/>
                  </a:lnTo>
                  <a:lnTo>
                    <a:pt x="117377" y="709443"/>
                  </a:lnTo>
                  <a:lnTo>
                    <a:pt x="138678" y="741137"/>
                  </a:lnTo>
                  <a:lnTo>
                    <a:pt x="166478" y="773061"/>
                  </a:lnTo>
                  <a:lnTo>
                    <a:pt x="173057" y="778878"/>
                  </a:lnTo>
                  <a:lnTo>
                    <a:pt x="179879" y="781083"/>
                  </a:lnTo>
                  <a:lnTo>
                    <a:pt x="191353" y="781143"/>
                  </a:lnTo>
                  <a:lnTo>
                    <a:pt x="203420" y="777887"/>
                  </a:lnTo>
                  <a:lnTo>
                    <a:pt x="212021" y="770140"/>
                  </a:lnTo>
                  <a:lnTo>
                    <a:pt x="214865" y="764295"/>
                  </a:lnTo>
                  <a:lnTo>
                    <a:pt x="217609" y="757886"/>
                  </a:lnTo>
                  <a:lnTo>
                    <a:pt x="220400" y="751004"/>
                  </a:lnTo>
                  <a:lnTo>
                    <a:pt x="223387" y="743737"/>
                  </a:lnTo>
                  <a:lnTo>
                    <a:pt x="238441" y="707282"/>
                  </a:lnTo>
                  <a:lnTo>
                    <a:pt x="259528" y="653064"/>
                  </a:lnTo>
                  <a:lnTo>
                    <a:pt x="275898" y="608066"/>
                  </a:lnTo>
                  <a:lnTo>
                    <a:pt x="292450" y="559327"/>
                  </a:lnTo>
                  <a:lnTo>
                    <a:pt x="308609" y="507588"/>
                  </a:lnTo>
                  <a:lnTo>
                    <a:pt x="323803" y="453588"/>
                  </a:lnTo>
                  <a:lnTo>
                    <a:pt x="337458" y="398064"/>
                  </a:lnTo>
                  <a:lnTo>
                    <a:pt x="349003" y="341756"/>
                  </a:lnTo>
                  <a:lnTo>
                    <a:pt x="355743" y="300701"/>
                  </a:lnTo>
                  <a:lnTo>
                    <a:pt x="360842" y="259907"/>
                  </a:lnTo>
                  <a:lnTo>
                    <a:pt x="364080" y="219657"/>
                  </a:lnTo>
                  <a:lnTo>
                    <a:pt x="365233" y="180238"/>
                  </a:lnTo>
                  <a:lnTo>
                    <a:pt x="365233" y="174751"/>
                  </a:lnTo>
                  <a:lnTo>
                    <a:pt x="361200" y="111069"/>
                  </a:lnTo>
                  <a:lnTo>
                    <a:pt x="351987" y="61506"/>
                  </a:lnTo>
                  <a:lnTo>
                    <a:pt x="349384" y="60426"/>
                  </a:lnTo>
                  <a:lnTo>
                    <a:pt x="297892" y="41455"/>
                  </a:lnTo>
                  <a:lnTo>
                    <a:pt x="223451" y="18935"/>
                  </a:lnTo>
                  <a:lnTo>
                    <a:pt x="161479" y="5553"/>
                  </a:lnTo>
                  <a:lnTo>
                    <a:pt x="101518" y="0"/>
                  </a:lnTo>
                  <a:lnTo>
                    <a:pt x="85997" y="477"/>
                  </a:lnTo>
                  <a:lnTo>
                    <a:pt x="45422" y="8813"/>
                  </a:lnTo>
                  <a:lnTo>
                    <a:pt x="27697" y="18852"/>
                  </a:lnTo>
                  <a:lnTo>
                    <a:pt x="22803" y="23177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696206" y="4530096"/>
              <a:ext cx="464184" cy="707390"/>
            </a:xfrm>
            <a:custGeom>
              <a:avLst/>
              <a:gdLst/>
              <a:ahLst/>
              <a:cxnLst/>
              <a:rect l="l" t="t" r="r" b="b"/>
              <a:pathLst>
                <a:path w="464185" h="707389">
                  <a:moveTo>
                    <a:pt x="263986" y="0"/>
                  </a:moveTo>
                  <a:lnTo>
                    <a:pt x="257700" y="0"/>
                  </a:lnTo>
                  <a:lnTo>
                    <a:pt x="251655" y="749"/>
                  </a:lnTo>
                  <a:lnTo>
                    <a:pt x="244111" y="2717"/>
                  </a:lnTo>
                  <a:lnTo>
                    <a:pt x="241723" y="2946"/>
                  </a:lnTo>
                  <a:lnTo>
                    <a:pt x="197949" y="12737"/>
                  </a:lnTo>
                  <a:lnTo>
                    <a:pt x="181602" y="29933"/>
                  </a:lnTo>
                  <a:lnTo>
                    <a:pt x="168546" y="31648"/>
                  </a:lnTo>
                  <a:lnTo>
                    <a:pt x="153750" y="37871"/>
                  </a:lnTo>
                  <a:lnTo>
                    <a:pt x="150550" y="43865"/>
                  </a:lnTo>
                  <a:lnTo>
                    <a:pt x="149242" y="45326"/>
                  </a:lnTo>
                  <a:lnTo>
                    <a:pt x="133989" y="51015"/>
                  </a:lnTo>
                  <a:lnTo>
                    <a:pt x="127766" y="62331"/>
                  </a:lnTo>
                  <a:lnTo>
                    <a:pt x="123918" y="67144"/>
                  </a:lnTo>
                  <a:lnTo>
                    <a:pt x="102710" y="77869"/>
                  </a:lnTo>
                  <a:lnTo>
                    <a:pt x="84801" y="98574"/>
                  </a:lnTo>
                  <a:lnTo>
                    <a:pt x="70128" y="121540"/>
                  </a:lnTo>
                  <a:lnTo>
                    <a:pt x="58627" y="139052"/>
                  </a:lnTo>
                  <a:lnTo>
                    <a:pt x="50422" y="148848"/>
                  </a:lnTo>
                  <a:lnTo>
                    <a:pt x="45917" y="153695"/>
                  </a:lnTo>
                  <a:lnTo>
                    <a:pt x="40987" y="158407"/>
                  </a:lnTo>
                  <a:lnTo>
                    <a:pt x="35616" y="164858"/>
                  </a:lnTo>
                  <a:lnTo>
                    <a:pt x="32245" y="171794"/>
                  </a:lnTo>
                  <a:lnTo>
                    <a:pt x="29209" y="179190"/>
                  </a:lnTo>
                  <a:lnTo>
                    <a:pt x="24845" y="187020"/>
                  </a:lnTo>
                  <a:lnTo>
                    <a:pt x="8601" y="227665"/>
                  </a:lnTo>
                  <a:lnTo>
                    <a:pt x="1319" y="278436"/>
                  </a:lnTo>
                  <a:lnTo>
                    <a:pt x="0" y="326428"/>
                  </a:lnTo>
                  <a:lnTo>
                    <a:pt x="1643" y="358736"/>
                  </a:lnTo>
                  <a:lnTo>
                    <a:pt x="7521" y="410341"/>
                  </a:lnTo>
                  <a:lnTo>
                    <a:pt x="15101" y="463438"/>
                  </a:lnTo>
                  <a:lnTo>
                    <a:pt x="25052" y="515579"/>
                  </a:lnTo>
                  <a:lnTo>
                    <a:pt x="38043" y="564312"/>
                  </a:lnTo>
                  <a:lnTo>
                    <a:pt x="54741" y="607187"/>
                  </a:lnTo>
                  <a:lnTo>
                    <a:pt x="75695" y="644759"/>
                  </a:lnTo>
                  <a:lnTo>
                    <a:pt x="102658" y="675301"/>
                  </a:lnTo>
                  <a:lnTo>
                    <a:pt x="136674" y="697112"/>
                  </a:lnTo>
                  <a:lnTo>
                    <a:pt x="173004" y="707123"/>
                  </a:lnTo>
                  <a:lnTo>
                    <a:pt x="180928" y="707123"/>
                  </a:lnTo>
                  <a:lnTo>
                    <a:pt x="188525" y="706827"/>
                  </a:lnTo>
                  <a:lnTo>
                    <a:pt x="196524" y="705907"/>
                  </a:lnTo>
                  <a:lnTo>
                    <a:pt x="205257" y="704315"/>
                  </a:lnTo>
                  <a:lnTo>
                    <a:pt x="227122" y="699435"/>
                  </a:lnTo>
                  <a:lnTo>
                    <a:pt x="238907" y="697788"/>
                  </a:lnTo>
                  <a:lnTo>
                    <a:pt x="250440" y="696761"/>
                  </a:lnTo>
                  <a:lnTo>
                    <a:pt x="261751" y="696048"/>
                  </a:lnTo>
                  <a:lnTo>
                    <a:pt x="285993" y="694092"/>
                  </a:lnTo>
                  <a:lnTo>
                    <a:pt x="332390" y="676998"/>
                  </a:lnTo>
                  <a:lnTo>
                    <a:pt x="362819" y="638551"/>
                  </a:lnTo>
                  <a:lnTo>
                    <a:pt x="381528" y="583237"/>
                  </a:lnTo>
                  <a:lnTo>
                    <a:pt x="387151" y="562013"/>
                  </a:lnTo>
                  <a:lnTo>
                    <a:pt x="390415" y="555142"/>
                  </a:lnTo>
                  <a:lnTo>
                    <a:pt x="399999" y="532712"/>
                  </a:lnTo>
                  <a:lnTo>
                    <a:pt x="403677" y="523103"/>
                  </a:lnTo>
                  <a:lnTo>
                    <a:pt x="417591" y="483979"/>
                  </a:lnTo>
                  <a:lnTo>
                    <a:pt x="422686" y="471206"/>
                  </a:lnTo>
                  <a:lnTo>
                    <a:pt x="439338" y="432415"/>
                  </a:lnTo>
                  <a:lnTo>
                    <a:pt x="453705" y="388148"/>
                  </a:lnTo>
                  <a:lnTo>
                    <a:pt x="463961" y="308325"/>
                  </a:lnTo>
                  <a:lnTo>
                    <a:pt x="459351" y="255717"/>
                  </a:lnTo>
                  <a:lnTo>
                    <a:pt x="446130" y="206933"/>
                  </a:lnTo>
                  <a:lnTo>
                    <a:pt x="425784" y="160693"/>
                  </a:lnTo>
                  <a:lnTo>
                    <a:pt x="395937" y="111088"/>
                  </a:lnTo>
                  <a:lnTo>
                    <a:pt x="367652" y="69921"/>
                  </a:lnTo>
                  <a:lnTo>
                    <a:pt x="346740" y="51257"/>
                  </a:lnTo>
                  <a:lnTo>
                    <a:pt x="339691" y="45656"/>
                  </a:lnTo>
                  <a:lnTo>
                    <a:pt x="337240" y="44005"/>
                  </a:lnTo>
                  <a:lnTo>
                    <a:pt x="319803" y="29883"/>
                  </a:lnTo>
                  <a:lnTo>
                    <a:pt x="315853" y="27559"/>
                  </a:lnTo>
                  <a:lnTo>
                    <a:pt x="298835" y="15446"/>
                  </a:lnTo>
                  <a:lnTo>
                    <a:pt x="289906" y="6840"/>
                  </a:lnTo>
                  <a:lnTo>
                    <a:pt x="280983" y="1703"/>
                  </a:lnTo>
                  <a:lnTo>
                    <a:pt x="263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696206" y="4530096"/>
              <a:ext cx="464184" cy="707390"/>
            </a:xfrm>
            <a:custGeom>
              <a:avLst/>
              <a:gdLst/>
              <a:ahLst/>
              <a:cxnLst/>
              <a:rect l="l" t="t" r="r" b="b"/>
              <a:pathLst>
                <a:path w="464185" h="707389">
                  <a:moveTo>
                    <a:pt x="180928" y="707123"/>
                  </a:moveTo>
                  <a:lnTo>
                    <a:pt x="173004" y="707123"/>
                  </a:lnTo>
                  <a:lnTo>
                    <a:pt x="165104" y="706107"/>
                  </a:lnTo>
                  <a:lnTo>
                    <a:pt x="127041" y="692369"/>
                  </a:lnTo>
                  <a:lnTo>
                    <a:pt x="95580" y="668715"/>
                  </a:lnTo>
                  <a:lnTo>
                    <a:pt x="69722" y="635526"/>
                  </a:lnTo>
                  <a:lnTo>
                    <a:pt x="38043" y="564312"/>
                  </a:lnTo>
                  <a:lnTo>
                    <a:pt x="25052" y="515579"/>
                  </a:lnTo>
                  <a:lnTo>
                    <a:pt x="15101" y="463438"/>
                  </a:lnTo>
                  <a:lnTo>
                    <a:pt x="7521" y="410341"/>
                  </a:lnTo>
                  <a:lnTo>
                    <a:pt x="1643" y="358736"/>
                  </a:lnTo>
                  <a:lnTo>
                    <a:pt x="0" y="326428"/>
                  </a:lnTo>
                  <a:lnTo>
                    <a:pt x="1319" y="278436"/>
                  </a:lnTo>
                  <a:lnTo>
                    <a:pt x="8601" y="227665"/>
                  </a:lnTo>
                  <a:lnTo>
                    <a:pt x="24845" y="187020"/>
                  </a:lnTo>
                  <a:lnTo>
                    <a:pt x="29209" y="179190"/>
                  </a:lnTo>
                  <a:lnTo>
                    <a:pt x="32245" y="171794"/>
                  </a:lnTo>
                  <a:lnTo>
                    <a:pt x="35616" y="164858"/>
                  </a:lnTo>
                  <a:lnTo>
                    <a:pt x="40987" y="158407"/>
                  </a:lnTo>
                  <a:lnTo>
                    <a:pt x="45917" y="153695"/>
                  </a:lnTo>
                  <a:lnTo>
                    <a:pt x="50422" y="148848"/>
                  </a:lnTo>
                  <a:lnTo>
                    <a:pt x="54619" y="143942"/>
                  </a:lnTo>
                  <a:lnTo>
                    <a:pt x="58627" y="139052"/>
                  </a:lnTo>
                  <a:lnTo>
                    <a:pt x="70128" y="121540"/>
                  </a:lnTo>
                  <a:lnTo>
                    <a:pt x="84801" y="98574"/>
                  </a:lnTo>
                  <a:lnTo>
                    <a:pt x="102710" y="77869"/>
                  </a:lnTo>
                  <a:lnTo>
                    <a:pt x="123918" y="67144"/>
                  </a:lnTo>
                  <a:lnTo>
                    <a:pt x="127766" y="62331"/>
                  </a:lnTo>
                  <a:lnTo>
                    <a:pt x="133989" y="51015"/>
                  </a:lnTo>
                  <a:lnTo>
                    <a:pt x="140479" y="48590"/>
                  </a:lnTo>
                  <a:lnTo>
                    <a:pt x="143756" y="47371"/>
                  </a:lnTo>
                  <a:lnTo>
                    <a:pt x="149242" y="45326"/>
                  </a:lnTo>
                  <a:lnTo>
                    <a:pt x="150550" y="43865"/>
                  </a:lnTo>
                  <a:lnTo>
                    <a:pt x="153750" y="37871"/>
                  </a:lnTo>
                  <a:lnTo>
                    <a:pt x="159897" y="35280"/>
                  </a:lnTo>
                  <a:lnTo>
                    <a:pt x="165854" y="32778"/>
                  </a:lnTo>
                  <a:lnTo>
                    <a:pt x="168546" y="31648"/>
                  </a:lnTo>
                  <a:lnTo>
                    <a:pt x="181602" y="29933"/>
                  </a:lnTo>
                  <a:lnTo>
                    <a:pt x="182706" y="28587"/>
                  </a:lnTo>
                  <a:lnTo>
                    <a:pt x="217631" y="2527"/>
                  </a:lnTo>
                  <a:lnTo>
                    <a:pt x="224312" y="2527"/>
                  </a:lnTo>
                  <a:lnTo>
                    <a:pt x="226801" y="2527"/>
                  </a:lnTo>
                  <a:lnTo>
                    <a:pt x="229315" y="2641"/>
                  </a:lnTo>
                  <a:lnTo>
                    <a:pt x="231792" y="2755"/>
                  </a:lnTo>
                  <a:lnTo>
                    <a:pt x="234065" y="2844"/>
                  </a:lnTo>
                  <a:lnTo>
                    <a:pt x="236326" y="2946"/>
                  </a:lnTo>
                  <a:lnTo>
                    <a:pt x="238485" y="2946"/>
                  </a:lnTo>
                  <a:lnTo>
                    <a:pt x="241723" y="2946"/>
                  </a:lnTo>
                  <a:lnTo>
                    <a:pt x="244111" y="2717"/>
                  </a:lnTo>
                  <a:lnTo>
                    <a:pt x="246016" y="2222"/>
                  </a:lnTo>
                  <a:lnTo>
                    <a:pt x="251655" y="749"/>
                  </a:lnTo>
                  <a:lnTo>
                    <a:pt x="257700" y="0"/>
                  </a:lnTo>
                  <a:lnTo>
                    <a:pt x="263986" y="0"/>
                  </a:lnTo>
                  <a:lnTo>
                    <a:pt x="280983" y="1703"/>
                  </a:lnTo>
                  <a:lnTo>
                    <a:pt x="289906" y="6840"/>
                  </a:lnTo>
                  <a:lnTo>
                    <a:pt x="298835" y="15446"/>
                  </a:lnTo>
                  <a:lnTo>
                    <a:pt x="315853" y="27559"/>
                  </a:lnTo>
                  <a:lnTo>
                    <a:pt x="337240" y="44005"/>
                  </a:lnTo>
                  <a:lnTo>
                    <a:pt x="339691" y="45656"/>
                  </a:lnTo>
                  <a:lnTo>
                    <a:pt x="346740" y="51257"/>
                  </a:lnTo>
                  <a:lnTo>
                    <a:pt x="351896" y="54914"/>
                  </a:lnTo>
                  <a:lnTo>
                    <a:pt x="356265" y="58013"/>
                  </a:lnTo>
                  <a:lnTo>
                    <a:pt x="367652" y="69921"/>
                  </a:lnTo>
                  <a:lnTo>
                    <a:pt x="395937" y="111088"/>
                  </a:lnTo>
                  <a:lnTo>
                    <a:pt x="417593" y="145716"/>
                  </a:lnTo>
                  <a:lnTo>
                    <a:pt x="446130" y="206933"/>
                  </a:lnTo>
                  <a:lnTo>
                    <a:pt x="459351" y="255717"/>
                  </a:lnTo>
                  <a:lnTo>
                    <a:pt x="463961" y="308325"/>
                  </a:lnTo>
                  <a:lnTo>
                    <a:pt x="458474" y="366039"/>
                  </a:lnTo>
                  <a:lnTo>
                    <a:pt x="447421" y="409984"/>
                  </a:lnTo>
                  <a:lnTo>
                    <a:pt x="429175" y="456311"/>
                  </a:lnTo>
                  <a:lnTo>
                    <a:pt x="422686" y="471206"/>
                  </a:lnTo>
                  <a:lnTo>
                    <a:pt x="417591" y="483979"/>
                  </a:lnTo>
                  <a:lnTo>
                    <a:pt x="413447" y="495278"/>
                  </a:lnTo>
                  <a:lnTo>
                    <a:pt x="409808" y="505752"/>
                  </a:lnTo>
                  <a:lnTo>
                    <a:pt x="406873" y="514213"/>
                  </a:lnTo>
                  <a:lnTo>
                    <a:pt x="403677" y="523103"/>
                  </a:lnTo>
                  <a:lnTo>
                    <a:pt x="387151" y="562013"/>
                  </a:lnTo>
                  <a:lnTo>
                    <a:pt x="381528" y="583237"/>
                  </a:lnTo>
                  <a:lnTo>
                    <a:pt x="362819" y="638551"/>
                  </a:lnTo>
                  <a:lnTo>
                    <a:pt x="332390" y="676998"/>
                  </a:lnTo>
                  <a:lnTo>
                    <a:pt x="285993" y="694092"/>
                  </a:lnTo>
                  <a:lnTo>
                    <a:pt x="250440" y="696761"/>
                  </a:lnTo>
                  <a:lnTo>
                    <a:pt x="238907" y="697788"/>
                  </a:lnTo>
                  <a:lnTo>
                    <a:pt x="227122" y="699435"/>
                  </a:lnTo>
                  <a:lnTo>
                    <a:pt x="215053" y="702005"/>
                  </a:lnTo>
                  <a:lnTo>
                    <a:pt x="205257" y="704315"/>
                  </a:lnTo>
                  <a:lnTo>
                    <a:pt x="196524" y="705907"/>
                  </a:lnTo>
                  <a:lnTo>
                    <a:pt x="188525" y="706827"/>
                  </a:lnTo>
                  <a:lnTo>
                    <a:pt x="180928" y="707123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703140" y="4539330"/>
              <a:ext cx="450215" cy="688340"/>
            </a:xfrm>
            <a:custGeom>
              <a:avLst/>
              <a:gdLst/>
              <a:ahLst/>
              <a:cxnLst/>
              <a:rect l="l" t="t" r="r" b="b"/>
              <a:pathLst>
                <a:path w="450214" h="688339">
                  <a:moveTo>
                    <a:pt x="260901" y="0"/>
                  </a:moveTo>
                  <a:lnTo>
                    <a:pt x="240364" y="2729"/>
                  </a:lnTo>
                  <a:lnTo>
                    <a:pt x="233202" y="4521"/>
                  </a:lnTo>
                  <a:lnTo>
                    <a:pt x="226600" y="5633"/>
                  </a:lnTo>
                  <a:lnTo>
                    <a:pt x="216765" y="6528"/>
                  </a:lnTo>
                  <a:lnTo>
                    <a:pt x="199902" y="7669"/>
                  </a:lnTo>
                  <a:lnTo>
                    <a:pt x="185950" y="20737"/>
                  </a:lnTo>
                  <a:lnTo>
                    <a:pt x="180382" y="26834"/>
                  </a:lnTo>
                  <a:lnTo>
                    <a:pt x="173944" y="30601"/>
                  </a:lnTo>
                  <a:lnTo>
                    <a:pt x="164266" y="33539"/>
                  </a:lnTo>
                  <a:lnTo>
                    <a:pt x="154768" y="36706"/>
                  </a:lnTo>
                  <a:lnTo>
                    <a:pt x="148873" y="41159"/>
                  </a:lnTo>
                  <a:lnTo>
                    <a:pt x="143138" y="47169"/>
                  </a:lnTo>
                  <a:lnTo>
                    <a:pt x="134205" y="53878"/>
                  </a:lnTo>
                  <a:lnTo>
                    <a:pt x="125510" y="60797"/>
                  </a:lnTo>
                  <a:lnTo>
                    <a:pt x="120489" y="67436"/>
                  </a:lnTo>
                  <a:lnTo>
                    <a:pt x="92919" y="80395"/>
                  </a:lnTo>
                  <a:lnTo>
                    <a:pt x="72368" y="105934"/>
                  </a:lnTo>
                  <a:lnTo>
                    <a:pt x="55209" y="134756"/>
                  </a:lnTo>
                  <a:lnTo>
                    <a:pt x="37812" y="157567"/>
                  </a:lnTo>
                  <a:lnTo>
                    <a:pt x="32679" y="163795"/>
                  </a:lnTo>
                  <a:lnTo>
                    <a:pt x="29617" y="170409"/>
                  </a:lnTo>
                  <a:lnTo>
                    <a:pt x="26932" y="177397"/>
                  </a:lnTo>
                  <a:lnTo>
                    <a:pt x="22927" y="184745"/>
                  </a:lnTo>
                  <a:lnTo>
                    <a:pt x="10365" y="215731"/>
                  </a:lnTo>
                  <a:lnTo>
                    <a:pt x="2811" y="259169"/>
                  </a:lnTo>
                  <a:lnTo>
                    <a:pt x="0" y="306220"/>
                  </a:lnTo>
                  <a:lnTo>
                    <a:pt x="1668" y="348042"/>
                  </a:lnTo>
                  <a:lnTo>
                    <a:pt x="7179" y="397282"/>
                  </a:lnTo>
                  <a:lnTo>
                    <a:pt x="14347" y="448916"/>
                  </a:lnTo>
                  <a:lnTo>
                    <a:pt x="23954" y="500364"/>
                  </a:lnTo>
                  <a:lnTo>
                    <a:pt x="36785" y="549044"/>
                  </a:lnTo>
                  <a:lnTo>
                    <a:pt x="53623" y="592377"/>
                  </a:lnTo>
                  <a:lnTo>
                    <a:pt x="73946" y="628841"/>
                  </a:lnTo>
                  <a:lnTo>
                    <a:pt x="99566" y="657762"/>
                  </a:lnTo>
                  <a:lnTo>
                    <a:pt x="131995" y="678479"/>
                  </a:lnTo>
                  <a:lnTo>
                    <a:pt x="178791" y="687845"/>
                  </a:lnTo>
                  <a:lnTo>
                    <a:pt x="192372" y="686236"/>
                  </a:lnTo>
                  <a:lnTo>
                    <a:pt x="206874" y="683017"/>
                  </a:lnTo>
                  <a:lnTo>
                    <a:pt x="244827" y="677507"/>
                  </a:lnTo>
                  <a:lnTo>
                    <a:pt x="312278" y="665115"/>
                  </a:lnTo>
                  <a:lnTo>
                    <a:pt x="342866" y="638631"/>
                  </a:lnTo>
                  <a:lnTo>
                    <a:pt x="359779" y="596929"/>
                  </a:lnTo>
                  <a:lnTo>
                    <a:pt x="373778" y="548512"/>
                  </a:lnTo>
                  <a:lnTo>
                    <a:pt x="377232" y="541260"/>
                  </a:lnTo>
                  <a:lnTo>
                    <a:pt x="382668" y="528966"/>
                  </a:lnTo>
                  <a:lnTo>
                    <a:pt x="391328" y="507047"/>
                  </a:lnTo>
                  <a:lnTo>
                    <a:pt x="398023" y="487885"/>
                  </a:lnTo>
                  <a:lnTo>
                    <a:pt x="405454" y="467451"/>
                  </a:lnTo>
                  <a:lnTo>
                    <a:pt x="426226" y="418454"/>
                  </a:lnTo>
                  <a:lnTo>
                    <a:pt x="440124" y="375691"/>
                  </a:lnTo>
                  <a:lnTo>
                    <a:pt x="449626" y="301508"/>
                  </a:lnTo>
                  <a:lnTo>
                    <a:pt x="445353" y="251090"/>
                  </a:lnTo>
                  <a:lnTo>
                    <a:pt x="432877" y="203035"/>
                  </a:lnTo>
                  <a:lnTo>
                    <a:pt x="413173" y="157301"/>
                  </a:lnTo>
                  <a:lnTo>
                    <a:pt x="381471" y="105667"/>
                  </a:lnTo>
                  <a:lnTo>
                    <a:pt x="347983" y="62560"/>
                  </a:lnTo>
                  <a:lnTo>
                    <a:pt x="324418" y="41390"/>
                  </a:lnTo>
                  <a:lnTo>
                    <a:pt x="311685" y="31258"/>
                  </a:lnTo>
                  <a:lnTo>
                    <a:pt x="286982" y="14200"/>
                  </a:lnTo>
                  <a:lnTo>
                    <a:pt x="274157" y="4429"/>
                  </a:lnTo>
                  <a:lnTo>
                    <a:pt x="260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03144" y="4690198"/>
              <a:ext cx="449620" cy="536970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5703140" y="4539330"/>
              <a:ext cx="450215" cy="688340"/>
            </a:xfrm>
            <a:custGeom>
              <a:avLst/>
              <a:gdLst/>
              <a:ahLst/>
              <a:cxnLst/>
              <a:rect l="l" t="t" r="r" b="b"/>
              <a:pathLst>
                <a:path w="450214" h="688339">
                  <a:moveTo>
                    <a:pt x="120489" y="67436"/>
                  </a:moveTo>
                  <a:lnTo>
                    <a:pt x="125510" y="60797"/>
                  </a:lnTo>
                  <a:lnTo>
                    <a:pt x="134205" y="53878"/>
                  </a:lnTo>
                  <a:lnTo>
                    <a:pt x="143138" y="47169"/>
                  </a:lnTo>
                  <a:lnTo>
                    <a:pt x="148873" y="41159"/>
                  </a:lnTo>
                  <a:lnTo>
                    <a:pt x="154768" y="36706"/>
                  </a:lnTo>
                  <a:lnTo>
                    <a:pt x="164266" y="33539"/>
                  </a:lnTo>
                  <a:lnTo>
                    <a:pt x="173944" y="30601"/>
                  </a:lnTo>
                  <a:lnTo>
                    <a:pt x="180382" y="26834"/>
                  </a:lnTo>
                  <a:lnTo>
                    <a:pt x="216765" y="6528"/>
                  </a:lnTo>
                  <a:lnTo>
                    <a:pt x="226600" y="5633"/>
                  </a:lnTo>
                  <a:lnTo>
                    <a:pt x="233202" y="4521"/>
                  </a:lnTo>
                  <a:lnTo>
                    <a:pt x="240364" y="2729"/>
                  </a:lnTo>
                  <a:lnTo>
                    <a:pt x="260901" y="0"/>
                  </a:lnTo>
                  <a:lnTo>
                    <a:pt x="274157" y="4429"/>
                  </a:lnTo>
                  <a:lnTo>
                    <a:pt x="286982" y="14200"/>
                  </a:lnTo>
                  <a:lnTo>
                    <a:pt x="306226" y="27494"/>
                  </a:lnTo>
                  <a:lnTo>
                    <a:pt x="311685" y="31258"/>
                  </a:lnTo>
                  <a:lnTo>
                    <a:pt x="318075" y="36287"/>
                  </a:lnTo>
                  <a:lnTo>
                    <a:pt x="324418" y="41390"/>
                  </a:lnTo>
                  <a:lnTo>
                    <a:pt x="329734" y="45376"/>
                  </a:lnTo>
                  <a:lnTo>
                    <a:pt x="365264" y="83179"/>
                  </a:lnTo>
                  <a:lnTo>
                    <a:pt x="396498" y="128459"/>
                  </a:lnTo>
                  <a:lnTo>
                    <a:pt x="432877" y="203035"/>
                  </a:lnTo>
                  <a:lnTo>
                    <a:pt x="445353" y="251090"/>
                  </a:lnTo>
                  <a:lnTo>
                    <a:pt x="449626" y="301508"/>
                  </a:lnTo>
                  <a:lnTo>
                    <a:pt x="444720" y="354329"/>
                  </a:lnTo>
                  <a:lnTo>
                    <a:pt x="440124" y="375691"/>
                  </a:lnTo>
                  <a:lnTo>
                    <a:pt x="434060" y="396756"/>
                  </a:lnTo>
                  <a:lnTo>
                    <a:pt x="426226" y="418454"/>
                  </a:lnTo>
                  <a:lnTo>
                    <a:pt x="416323" y="441717"/>
                  </a:lnTo>
                  <a:lnTo>
                    <a:pt x="405454" y="467451"/>
                  </a:lnTo>
                  <a:lnTo>
                    <a:pt x="398023" y="487885"/>
                  </a:lnTo>
                  <a:lnTo>
                    <a:pt x="391328" y="507047"/>
                  </a:lnTo>
                  <a:lnTo>
                    <a:pt x="382668" y="528966"/>
                  </a:lnTo>
                  <a:lnTo>
                    <a:pt x="380153" y="534821"/>
                  </a:lnTo>
                  <a:lnTo>
                    <a:pt x="377232" y="541260"/>
                  </a:lnTo>
                  <a:lnTo>
                    <a:pt x="373778" y="548512"/>
                  </a:lnTo>
                  <a:lnTo>
                    <a:pt x="368476" y="569074"/>
                  </a:lnTo>
                  <a:lnTo>
                    <a:pt x="350353" y="623105"/>
                  </a:lnTo>
                  <a:lnTo>
                    <a:pt x="312278" y="665115"/>
                  </a:lnTo>
                  <a:lnTo>
                    <a:pt x="244827" y="677507"/>
                  </a:lnTo>
                  <a:lnTo>
                    <a:pt x="206874" y="683017"/>
                  </a:lnTo>
                  <a:lnTo>
                    <a:pt x="192372" y="686236"/>
                  </a:lnTo>
                  <a:lnTo>
                    <a:pt x="178791" y="687845"/>
                  </a:lnTo>
                  <a:lnTo>
                    <a:pt x="165301" y="687541"/>
                  </a:lnTo>
                  <a:lnTo>
                    <a:pt x="122753" y="673942"/>
                  </a:lnTo>
                  <a:lnTo>
                    <a:pt x="86288" y="644600"/>
                  </a:lnTo>
                  <a:lnTo>
                    <a:pt x="62843" y="610576"/>
                  </a:lnTo>
                  <a:lnTo>
                    <a:pt x="36785" y="549044"/>
                  </a:lnTo>
                  <a:lnTo>
                    <a:pt x="23954" y="500364"/>
                  </a:lnTo>
                  <a:lnTo>
                    <a:pt x="14347" y="448916"/>
                  </a:lnTo>
                  <a:lnTo>
                    <a:pt x="7179" y="397282"/>
                  </a:lnTo>
                  <a:lnTo>
                    <a:pt x="1668" y="348042"/>
                  </a:lnTo>
                  <a:lnTo>
                    <a:pt x="0" y="306220"/>
                  </a:lnTo>
                  <a:lnTo>
                    <a:pt x="2811" y="259169"/>
                  </a:lnTo>
                  <a:lnTo>
                    <a:pt x="10365" y="215731"/>
                  </a:lnTo>
                  <a:lnTo>
                    <a:pt x="22927" y="184745"/>
                  </a:lnTo>
                  <a:lnTo>
                    <a:pt x="26932" y="177397"/>
                  </a:lnTo>
                  <a:lnTo>
                    <a:pt x="29617" y="170409"/>
                  </a:lnTo>
                  <a:lnTo>
                    <a:pt x="32679" y="163795"/>
                  </a:lnTo>
                  <a:lnTo>
                    <a:pt x="37812" y="157567"/>
                  </a:lnTo>
                  <a:lnTo>
                    <a:pt x="55209" y="134756"/>
                  </a:lnTo>
                  <a:lnTo>
                    <a:pt x="72368" y="105934"/>
                  </a:lnTo>
                  <a:lnTo>
                    <a:pt x="92919" y="80395"/>
                  </a:lnTo>
                  <a:lnTo>
                    <a:pt x="120489" y="67436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144334" y="5053707"/>
              <a:ext cx="381000" cy="854710"/>
            </a:xfrm>
            <a:custGeom>
              <a:avLst/>
              <a:gdLst/>
              <a:ahLst/>
              <a:cxnLst/>
              <a:rect l="l" t="t" r="r" b="b"/>
              <a:pathLst>
                <a:path w="381000" h="854710">
                  <a:moveTo>
                    <a:pt x="108798" y="0"/>
                  </a:moveTo>
                  <a:lnTo>
                    <a:pt x="62525" y="5625"/>
                  </a:lnTo>
                  <a:lnTo>
                    <a:pt x="24915" y="27025"/>
                  </a:lnTo>
                  <a:lnTo>
                    <a:pt x="6017" y="72466"/>
                  </a:lnTo>
                  <a:lnTo>
                    <a:pt x="2872" y="118051"/>
                  </a:lnTo>
                  <a:lnTo>
                    <a:pt x="632" y="170383"/>
                  </a:lnTo>
                  <a:lnTo>
                    <a:pt x="0" y="230771"/>
                  </a:lnTo>
                  <a:lnTo>
                    <a:pt x="955" y="277048"/>
                  </a:lnTo>
                  <a:lnTo>
                    <a:pt x="3174" y="322695"/>
                  </a:lnTo>
                  <a:lnTo>
                    <a:pt x="6652" y="367550"/>
                  </a:lnTo>
                  <a:lnTo>
                    <a:pt x="13234" y="425538"/>
                  </a:lnTo>
                  <a:lnTo>
                    <a:pt x="21991" y="481550"/>
                  </a:lnTo>
                  <a:lnTo>
                    <a:pt x="32865" y="535354"/>
                  </a:lnTo>
                  <a:lnTo>
                    <a:pt x="45796" y="586717"/>
                  </a:lnTo>
                  <a:lnTo>
                    <a:pt x="60727" y="635405"/>
                  </a:lnTo>
                  <a:lnTo>
                    <a:pt x="77598" y="681185"/>
                  </a:lnTo>
                  <a:lnTo>
                    <a:pt x="96352" y="723823"/>
                  </a:lnTo>
                  <a:lnTo>
                    <a:pt x="118412" y="765630"/>
                  </a:lnTo>
                  <a:lnTo>
                    <a:pt x="144496" y="806169"/>
                  </a:lnTo>
                  <a:lnTo>
                    <a:pt x="172446" y="843486"/>
                  </a:lnTo>
                  <a:lnTo>
                    <a:pt x="186929" y="854621"/>
                  </a:lnTo>
                  <a:lnTo>
                    <a:pt x="189735" y="854621"/>
                  </a:lnTo>
                  <a:lnTo>
                    <a:pt x="227142" y="829958"/>
                  </a:lnTo>
                  <a:lnTo>
                    <a:pt x="238300" y="801090"/>
                  </a:lnTo>
                  <a:lnTo>
                    <a:pt x="253781" y="761162"/>
                  </a:lnTo>
                  <a:lnTo>
                    <a:pt x="272372" y="710506"/>
                  </a:lnTo>
                  <a:lnTo>
                    <a:pt x="286588" y="669494"/>
                  </a:lnTo>
                  <a:lnTo>
                    <a:pt x="301109" y="625126"/>
                  </a:lnTo>
                  <a:lnTo>
                    <a:pt x="315537" y="577954"/>
                  </a:lnTo>
                  <a:lnTo>
                    <a:pt x="329472" y="528531"/>
                  </a:lnTo>
                  <a:lnTo>
                    <a:pt x="342517" y="477409"/>
                  </a:lnTo>
                  <a:lnTo>
                    <a:pt x="354270" y="425139"/>
                  </a:lnTo>
                  <a:lnTo>
                    <a:pt x="364335" y="372275"/>
                  </a:lnTo>
                  <a:lnTo>
                    <a:pt x="371429" y="325992"/>
                  </a:lnTo>
                  <a:lnTo>
                    <a:pt x="376527" y="281636"/>
                  </a:lnTo>
                  <a:lnTo>
                    <a:pt x="379615" y="239360"/>
                  </a:lnTo>
                  <a:lnTo>
                    <a:pt x="380870" y="185851"/>
                  </a:lnTo>
                  <a:lnTo>
                    <a:pt x="380451" y="181216"/>
                  </a:lnTo>
                  <a:lnTo>
                    <a:pt x="373542" y="127092"/>
                  </a:lnTo>
                  <a:lnTo>
                    <a:pt x="363943" y="84515"/>
                  </a:lnTo>
                  <a:lnTo>
                    <a:pt x="339329" y="42735"/>
                  </a:lnTo>
                  <a:lnTo>
                    <a:pt x="289529" y="32262"/>
                  </a:lnTo>
                  <a:lnTo>
                    <a:pt x="273701" y="29694"/>
                  </a:lnTo>
                  <a:lnTo>
                    <a:pt x="255035" y="25899"/>
                  </a:lnTo>
                  <a:lnTo>
                    <a:pt x="198077" y="11551"/>
                  </a:lnTo>
                  <a:lnTo>
                    <a:pt x="165577" y="5184"/>
                  </a:lnTo>
                  <a:lnTo>
                    <a:pt x="135796" y="1327"/>
                  </a:lnTo>
                  <a:lnTo>
                    <a:pt x="10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144334" y="5053707"/>
              <a:ext cx="381000" cy="854710"/>
            </a:xfrm>
            <a:custGeom>
              <a:avLst/>
              <a:gdLst/>
              <a:ahLst/>
              <a:cxnLst/>
              <a:rect l="l" t="t" r="r" b="b"/>
              <a:pathLst>
                <a:path w="381000" h="854710">
                  <a:moveTo>
                    <a:pt x="189735" y="854621"/>
                  </a:moveTo>
                  <a:lnTo>
                    <a:pt x="186929" y="854621"/>
                  </a:lnTo>
                  <a:lnTo>
                    <a:pt x="184617" y="854062"/>
                  </a:lnTo>
                  <a:lnTo>
                    <a:pt x="158849" y="825423"/>
                  </a:lnTo>
                  <a:lnTo>
                    <a:pt x="156131" y="821690"/>
                  </a:lnTo>
                  <a:lnTo>
                    <a:pt x="132496" y="788657"/>
                  </a:lnTo>
                  <a:lnTo>
                    <a:pt x="110846" y="752152"/>
                  </a:lnTo>
                  <a:lnTo>
                    <a:pt x="77598" y="681185"/>
                  </a:lnTo>
                  <a:lnTo>
                    <a:pt x="60727" y="635405"/>
                  </a:lnTo>
                  <a:lnTo>
                    <a:pt x="45796" y="586717"/>
                  </a:lnTo>
                  <a:lnTo>
                    <a:pt x="32865" y="535354"/>
                  </a:lnTo>
                  <a:lnTo>
                    <a:pt x="21991" y="481550"/>
                  </a:lnTo>
                  <a:lnTo>
                    <a:pt x="13234" y="425538"/>
                  </a:lnTo>
                  <a:lnTo>
                    <a:pt x="6652" y="367550"/>
                  </a:lnTo>
                  <a:lnTo>
                    <a:pt x="3174" y="322695"/>
                  </a:lnTo>
                  <a:lnTo>
                    <a:pt x="955" y="277048"/>
                  </a:lnTo>
                  <a:lnTo>
                    <a:pt x="0" y="230771"/>
                  </a:lnTo>
                  <a:lnTo>
                    <a:pt x="315" y="184023"/>
                  </a:lnTo>
                  <a:lnTo>
                    <a:pt x="1722" y="140837"/>
                  </a:lnTo>
                  <a:lnTo>
                    <a:pt x="4306" y="95234"/>
                  </a:lnTo>
                  <a:lnTo>
                    <a:pt x="11889" y="47169"/>
                  </a:lnTo>
                  <a:lnTo>
                    <a:pt x="36229" y="17499"/>
                  </a:lnTo>
                  <a:lnTo>
                    <a:pt x="76489" y="2505"/>
                  </a:lnTo>
                  <a:lnTo>
                    <a:pt x="108798" y="0"/>
                  </a:lnTo>
                  <a:lnTo>
                    <a:pt x="135796" y="1327"/>
                  </a:lnTo>
                  <a:lnTo>
                    <a:pt x="165577" y="5184"/>
                  </a:lnTo>
                  <a:lnTo>
                    <a:pt x="198077" y="11551"/>
                  </a:lnTo>
                  <a:lnTo>
                    <a:pt x="233233" y="20408"/>
                  </a:lnTo>
                  <a:lnTo>
                    <a:pt x="255035" y="25899"/>
                  </a:lnTo>
                  <a:lnTo>
                    <a:pt x="273701" y="29694"/>
                  </a:lnTo>
                  <a:lnTo>
                    <a:pt x="289529" y="32262"/>
                  </a:lnTo>
                  <a:lnTo>
                    <a:pt x="302816" y="34074"/>
                  </a:lnTo>
                  <a:lnTo>
                    <a:pt x="311610" y="35252"/>
                  </a:lnTo>
                  <a:lnTo>
                    <a:pt x="319317" y="36472"/>
                  </a:lnTo>
                  <a:lnTo>
                    <a:pt x="352317" y="55668"/>
                  </a:lnTo>
                  <a:lnTo>
                    <a:pt x="373542" y="127092"/>
                  </a:lnTo>
                  <a:lnTo>
                    <a:pt x="380451" y="181216"/>
                  </a:lnTo>
                  <a:lnTo>
                    <a:pt x="380870" y="185851"/>
                  </a:lnTo>
                  <a:lnTo>
                    <a:pt x="380794" y="190398"/>
                  </a:lnTo>
                  <a:lnTo>
                    <a:pt x="380731" y="194818"/>
                  </a:lnTo>
                  <a:lnTo>
                    <a:pt x="379615" y="239360"/>
                  </a:lnTo>
                  <a:lnTo>
                    <a:pt x="376527" y="281636"/>
                  </a:lnTo>
                  <a:lnTo>
                    <a:pt x="371429" y="325992"/>
                  </a:lnTo>
                  <a:lnTo>
                    <a:pt x="364335" y="372275"/>
                  </a:lnTo>
                  <a:lnTo>
                    <a:pt x="354270" y="425139"/>
                  </a:lnTo>
                  <a:lnTo>
                    <a:pt x="342517" y="477409"/>
                  </a:lnTo>
                  <a:lnTo>
                    <a:pt x="329472" y="528531"/>
                  </a:lnTo>
                  <a:lnTo>
                    <a:pt x="315537" y="577954"/>
                  </a:lnTo>
                  <a:lnTo>
                    <a:pt x="301109" y="625126"/>
                  </a:lnTo>
                  <a:lnTo>
                    <a:pt x="286588" y="669494"/>
                  </a:lnTo>
                  <a:lnTo>
                    <a:pt x="272372" y="710506"/>
                  </a:lnTo>
                  <a:lnTo>
                    <a:pt x="258861" y="747610"/>
                  </a:lnTo>
                  <a:lnTo>
                    <a:pt x="243481" y="787946"/>
                  </a:lnTo>
                  <a:lnTo>
                    <a:pt x="238300" y="801090"/>
                  </a:lnTo>
                  <a:lnTo>
                    <a:pt x="234706" y="812048"/>
                  </a:lnTo>
                  <a:lnTo>
                    <a:pt x="207268" y="849885"/>
                  </a:lnTo>
                  <a:lnTo>
                    <a:pt x="189735" y="854621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152057" y="5061427"/>
              <a:ext cx="365760" cy="839469"/>
            </a:xfrm>
            <a:custGeom>
              <a:avLst/>
              <a:gdLst/>
              <a:ahLst/>
              <a:cxnLst/>
              <a:rect l="l" t="t" r="r" b="b"/>
              <a:pathLst>
                <a:path w="365760" h="839470">
                  <a:moveTo>
                    <a:pt x="101511" y="0"/>
                  </a:moveTo>
                  <a:lnTo>
                    <a:pt x="57786" y="5079"/>
                  </a:lnTo>
                  <a:lnTo>
                    <a:pt x="22796" y="24625"/>
                  </a:lnTo>
                  <a:lnTo>
                    <a:pt x="5981" y="65366"/>
                  </a:lnTo>
                  <a:lnTo>
                    <a:pt x="2830" y="111139"/>
                  </a:lnTo>
                  <a:lnTo>
                    <a:pt x="851" y="156044"/>
                  </a:lnTo>
                  <a:lnTo>
                    <a:pt x="0" y="223897"/>
                  </a:lnTo>
                  <a:lnTo>
                    <a:pt x="976" y="270182"/>
                  </a:lnTo>
                  <a:lnTo>
                    <a:pt x="3198" y="315273"/>
                  </a:lnTo>
                  <a:lnTo>
                    <a:pt x="6616" y="359117"/>
                  </a:lnTo>
                  <a:lnTo>
                    <a:pt x="13381" y="418457"/>
                  </a:lnTo>
                  <a:lnTo>
                    <a:pt x="22321" y="475092"/>
                  </a:lnTo>
                  <a:lnTo>
                    <a:pt x="33320" y="528882"/>
                  </a:lnTo>
                  <a:lnTo>
                    <a:pt x="46262" y="579685"/>
                  </a:lnTo>
                  <a:lnTo>
                    <a:pt x="61032" y="627360"/>
                  </a:lnTo>
                  <a:lnTo>
                    <a:pt x="77514" y="671766"/>
                  </a:lnTo>
                  <a:lnTo>
                    <a:pt x="95593" y="712762"/>
                  </a:lnTo>
                  <a:lnTo>
                    <a:pt x="117376" y="754061"/>
                  </a:lnTo>
                  <a:lnTo>
                    <a:pt x="138687" y="787757"/>
                  </a:lnTo>
                  <a:lnTo>
                    <a:pt x="151714" y="805611"/>
                  </a:lnTo>
                  <a:lnTo>
                    <a:pt x="159329" y="815867"/>
                  </a:lnTo>
                  <a:lnTo>
                    <a:pt x="166446" y="825531"/>
                  </a:lnTo>
                  <a:lnTo>
                    <a:pt x="172992" y="833472"/>
                  </a:lnTo>
                  <a:lnTo>
                    <a:pt x="178892" y="838555"/>
                  </a:lnTo>
                  <a:lnTo>
                    <a:pt x="184625" y="838971"/>
                  </a:lnTo>
                  <a:lnTo>
                    <a:pt x="193254" y="836509"/>
                  </a:lnTo>
                  <a:lnTo>
                    <a:pt x="219793" y="801468"/>
                  </a:lnTo>
                  <a:lnTo>
                    <a:pt x="223393" y="790511"/>
                  </a:lnTo>
                  <a:lnTo>
                    <a:pt x="228153" y="778460"/>
                  </a:lnTo>
                  <a:lnTo>
                    <a:pt x="243903" y="737196"/>
                  </a:lnTo>
                  <a:lnTo>
                    <a:pt x="257520" y="699794"/>
                  </a:lnTo>
                  <a:lnTo>
                    <a:pt x="271766" y="658669"/>
                  </a:lnTo>
                  <a:lnTo>
                    <a:pt x="286260" y="614350"/>
                  </a:lnTo>
                  <a:lnTo>
                    <a:pt x="300617" y="567361"/>
                  </a:lnTo>
                  <a:lnTo>
                    <a:pt x="314452" y="518230"/>
                  </a:lnTo>
                  <a:lnTo>
                    <a:pt x="327383" y="467482"/>
                  </a:lnTo>
                  <a:lnTo>
                    <a:pt x="339026" y="415645"/>
                  </a:lnTo>
                  <a:lnTo>
                    <a:pt x="348996" y="363245"/>
                  </a:lnTo>
                  <a:lnTo>
                    <a:pt x="355736" y="319609"/>
                  </a:lnTo>
                  <a:lnTo>
                    <a:pt x="360835" y="276250"/>
                  </a:lnTo>
                  <a:lnTo>
                    <a:pt x="364073" y="233472"/>
                  </a:lnTo>
                  <a:lnTo>
                    <a:pt x="365226" y="191579"/>
                  </a:lnTo>
                  <a:lnTo>
                    <a:pt x="365252" y="185750"/>
                  </a:lnTo>
                  <a:lnTo>
                    <a:pt x="365556" y="179920"/>
                  </a:lnTo>
                  <a:lnTo>
                    <a:pt x="357236" y="115080"/>
                  </a:lnTo>
                  <a:lnTo>
                    <a:pt x="347453" y="74529"/>
                  </a:lnTo>
                  <a:lnTo>
                    <a:pt x="326326" y="41097"/>
                  </a:lnTo>
                  <a:lnTo>
                    <a:pt x="286920" y="33058"/>
                  </a:lnTo>
                  <a:lnTo>
                    <a:pt x="259598" y="28644"/>
                  </a:lnTo>
                  <a:lnTo>
                    <a:pt x="223443" y="20129"/>
                  </a:lnTo>
                  <a:lnTo>
                    <a:pt x="192663" y="12281"/>
                  </a:lnTo>
                  <a:lnTo>
                    <a:pt x="161482" y="5907"/>
                  </a:lnTo>
                  <a:lnTo>
                    <a:pt x="130798" y="1611"/>
                  </a:lnTo>
                  <a:lnTo>
                    <a:pt x="101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52056" y="5061420"/>
              <a:ext cx="365562" cy="83897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152057" y="5061427"/>
              <a:ext cx="365760" cy="839469"/>
            </a:xfrm>
            <a:custGeom>
              <a:avLst/>
              <a:gdLst/>
              <a:ahLst/>
              <a:cxnLst/>
              <a:rect l="l" t="t" r="r" b="b"/>
              <a:pathLst>
                <a:path w="365760" h="839470">
                  <a:moveTo>
                    <a:pt x="22796" y="24625"/>
                  </a:moveTo>
                  <a:lnTo>
                    <a:pt x="5981" y="65366"/>
                  </a:lnTo>
                  <a:lnTo>
                    <a:pt x="2830" y="111139"/>
                  </a:lnTo>
                  <a:lnTo>
                    <a:pt x="851" y="156044"/>
                  </a:lnTo>
                  <a:lnTo>
                    <a:pt x="0" y="223897"/>
                  </a:lnTo>
                  <a:lnTo>
                    <a:pt x="976" y="270182"/>
                  </a:lnTo>
                  <a:lnTo>
                    <a:pt x="3198" y="315273"/>
                  </a:lnTo>
                  <a:lnTo>
                    <a:pt x="6616" y="359117"/>
                  </a:lnTo>
                  <a:lnTo>
                    <a:pt x="13381" y="418457"/>
                  </a:lnTo>
                  <a:lnTo>
                    <a:pt x="22321" y="475092"/>
                  </a:lnTo>
                  <a:lnTo>
                    <a:pt x="33320" y="528882"/>
                  </a:lnTo>
                  <a:lnTo>
                    <a:pt x="46262" y="579685"/>
                  </a:lnTo>
                  <a:lnTo>
                    <a:pt x="61032" y="627360"/>
                  </a:lnTo>
                  <a:lnTo>
                    <a:pt x="77514" y="671766"/>
                  </a:lnTo>
                  <a:lnTo>
                    <a:pt x="95593" y="712762"/>
                  </a:lnTo>
                  <a:lnTo>
                    <a:pt x="117376" y="754061"/>
                  </a:lnTo>
                  <a:lnTo>
                    <a:pt x="138687" y="787757"/>
                  </a:lnTo>
                  <a:lnTo>
                    <a:pt x="151714" y="805611"/>
                  </a:lnTo>
                  <a:lnTo>
                    <a:pt x="159329" y="815867"/>
                  </a:lnTo>
                  <a:lnTo>
                    <a:pt x="166446" y="825531"/>
                  </a:lnTo>
                  <a:lnTo>
                    <a:pt x="172992" y="833472"/>
                  </a:lnTo>
                  <a:lnTo>
                    <a:pt x="178892" y="838555"/>
                  </a:lnTo>
                  <a:lnTo>
                    <a:pt x="184625" y="838971"/>
                  </a:lnTo>
                  <a:lnTo>
                    <a:pt x="193254" y="836509"/>
                  </a:lnTo>
                  <a:lnTo>
                    <a:pt x="219793" y="801468"/>
                  </a:lnTo>
                  <a:lnTo>
                    <a:pt x="223393" y="790511"/>
                  </a:lnTo>
                  <a:lnTo>
                    <a:pt x="228153" y="778460"/>
                  </a:lnTo>
                  <a:lnTo>
                    <a:pt x="243903" y="737196"/>
                  </a:lnTo>
                  <a:lnTo>
                    <a:pt x="257520" y="699794"/>
                  </a:lnTo>
                  <a:lnTo>
                    <a:pt x="271766" y="658669"/>
                  </a:lnTo>
                  <a:lnTo>
                    <a:pt x="286260" y="614350"/>
                  </a:lnTo>
                  <a:lnTo>
                    <a:pt x="300617" y="567361"/>
                  </a:lnTo>
                  <a:lnTo>
                    <a:pt x="314452" y="518230"/>
                  </a:lnTo>
                  <a:lnTo>
                    <a:pt x="327383" y="467482"/>
                  </a:lnTo>
                  <a:lnTo>
                    <a:pt x="339026" y="415645"/>
                  </a:lnTo>
                  <a:lnTo>
                    <a:pt x="348996" y="363245"/>
                  </a:lnTo>
                  <a:lnTo>
                    <a:pt x="355736" y="319609"/>
                  </a:lnTo>
                  <a:lnTo>
                    <a:pt x="360835" y="276250"/>
                  </a:lnTo>
                  <a:lnTo>
                    <a:pt x="364073" y="233472"/>
                  </a:lnTo>
                  <a:lnTo>
                    <a:pt x="365226" y="191579"/>
                  </a:lnTo>
                  <a:lnTo>
                    <a:pt x="365252" y="185750"/>
                  </a:lnTo>
                  <a:lnTo>
                    <a:pt x="365556" y="179920"/>
                  </a:lnTo>
                  <a:lnTo>
                    <a:pt x="357236" y="115080"/>
                  </a:lnTo>
                  <a:lnTo>
                    <a:pt x="347453" y="74529"/>
                  </a:lnTo>
                  <a:lnTo>
                    <a:pt x="326326" y="41097"/>
                  </a:lnTo>
                  <a:lnTo>
                    <a:pt x="321868" y="39395"/>
                  </a:lnTo>
                  <a:lnTo>
                    <a:pt x="307109" y="35824"/>
                  </a:lnTo>
                  <a:lnTo>
                    <a:pt x="286920" y="33058"/>
                  </a:lnTo>
                  <a:lnTo>
                    <a:pt x="259598" y="28644"/>
                  </a:lnTo>
                  <a:lnTo>
                    <a:pt x="223443" y="20129"/>
                  </a:lnTo>
                  <a:lnTo>
                    <a:pt x="192663" y="12281"/>
                  </a:lnTo>
                  <a:lnTo>
                    <a:pt x="161482" y="5907"/>
                  </a:lnTo>
                  <a:lnTo>
                    <a:pt x="130798" y="1611"/>
                  </a:lnTo>
                  <a:lnTo>
                    <a:pt x="101511" y="0"/>
                  </a:lnTo>
                  <a:lnTo>
                    <a:pt x="85990" y="508"/>
                  </a:lnTo>
                  <a:lnTo>
                    <a:pt x="45415" y="9359"/>
                  </a:lnTo>
                  <a:lnTo>
                    <a:pt x="27695" y="20034"/>
                  </a:lnTo>
                  <a:lnTo>
                    <a:pt x="22796" y="24625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086155" y="4694856"/>
              <a:ext cx="456565" cy="510540"/>
            </a:xfrm>
            <a:custGeom>
              <a:avLst/>
              <a:gdLst/>
              <a:ahLst/>
              <a:cxnLst/>
              <a:rect l="l" t="t" r="r" b="b"/>
              <a:pathLst>
                <a:path w="456564" h="510539">
                  <a:moveTo>
                    <a:pt x="75564" y="6705"/>
                  </a:moveTo>
                  <a:lnTo>
                    <a:pt x="67665" y="6705"/>
                  </a:lnTo>
                  <a:lnTo>
                    <a:pt x="60121" y="7708"/>
                  </a:lnTo>
                  <a:lnTo>
                    <a:pt x="24866" y="25565"/>
                  </a:lnTo>
                  <a:lnTo>
                    <a:pt x="5114" y="59297"/>
                  </a:lnTo>
                  <a:lnTo>
                    <a:pt x="0" y="102616"/>
                  </a:lnTo>
                  <a:lnTo>
                    <a:pt x="1538" y="128480"/>
                  </a:lnTo>
                  <a:lnTo>
                    <a:pt x="10424" y="187639"/>
                  </a:lnTo>
                  <a:lnTo>
                    <a:pt x="30069" y="266786"/>
                  </a:lnTo>
                  <a:lnTo>
                    <a:pt x="45140" y="314689"/>
                  </a:lnTo>
                  <a:lnTo>
                    <a:pt x="62570" y="363369"/>
                  </a:lnTo>
                  <a:lnTo>
                    <a:pt x="81975" y="411757"/>
                  </a:lnTo>
                  <a:lnTo>
                    <a:pt x="102971" y="458787"/>
                  </a:lnTo>
                  <a:lnTo>
                    <a:pt x="141330" y="493390"/>
                  </a:lnTo>
                  <a:lnTo>
                    <a:pt x="181990" y="506031"/>
                  </a:lnTo>
                  <a:lnTo>
                    <a:pt x="230403" y="510362"/>
                  </a:lnTo>
                  <a:lnTo>
                    <a:pt x="242834" y="510100"/>
                  </a:lnTo>
                  <a:lnTo>
                    <a:pt x="305472" y="500483"/>
                  </a:lnTo>
                  <a:lnTo>
                    <a:pt x="349693" y="482713"/>
                  </a:lnTo>
                  <a:lnTo>
                    <a:pt x="380936" y="458573"/>
                  </a:lnTo>
                  <a:lnTo>
                    <a:pt x="406429" y="408555"/>
                  </a:lnTo>
                  <a:lnTo>
                    <a:pt x="416459" y="370316"/>
                  </a:lnTo>
                  <a:lnTo>
                    <a:pt x="425978" y="321956"/>
                  </a:lnTo>
                  <a:lnTo>
                    <a:pt x="434949" y="263626"/>
                  </a:lnTo>
                  <a:lnTo>
                    <a:pt x="440664" y="218819"/>
                  </a:lnTo>
                  <a:lnTo>
                    <a:pt x="445452" y="175660"/>
                  </a:lnTo>
                  <a:lnTo>
                    <a:pt x="449326" y="136139"/>
                  </a:lnTo>
                  <a:lnTo>
                    <a:pt x="454139" y="79197"/>
                  </a:lnTo>
                  <a:lnTo>
                    <a:pt x="456107" y="51104"/>
                  </a:lnTo>
                  <a:lnTo>
                    <a:pt x="446938" y="44399"/>
                  </a:lnTo>
                  <a:lnTo>
                    <a:pt x="406282" y="22910"/>
                  </a:lnTo>
                  <a:lnTo>
                    <a:pt x="133603" y="22237"/>
                  </a:lnTo>
                  <a:lnTo>
                    <a:pt x="118927" y="15519"/>
                  </a:lnTo>
                  <a:lnTo>
                    <a:pt x="104241" y="10656"/>
                  </a:lnTo>
                  <a:lnTo>
                    <a:pt x="89727" y="7701"/>
                  </a:lnTo>
                  <a:lnTo>
                    <a:pt x="75564" y="6705"/>
                  </a:lnTo>
                  <a:close/>
                </a:path>
                <a:path w="456564" h="510539">
                  <a:moveTo>
                    <a:pt x="233946" y="0"/>
                  </a:moveTo>
                  <a:lnTo>
                    <a:pt x="183375" y="5883"/>
                  </a:lnTo>
                  <a:lnTo>
                    <a:pt x="145446" y="17332"/>
                  </a:lnTo>
                  <a:lnTo>
                    <a:pt x="133603" y="22237"/>
                  </a:lnTo>
                  <a:lnTo>
                    <a:pt x="404257" y="22237"/>
                  </a:lnTo>
                  <a:lnTo>
                    <a:pt x="394898" y="19126"/>
                  </a:lnTo>
                  <a:lnTo>
                    <a:pt x="312813" y="19126"/>
                  </a:lnTo>
                  <a:lnTo>
                    <a:pt x="307060" y="15951"/>
                  </a:lnTo>
                  <a:lnTo>
                    <a:pt x="265637" y="2698"/>
                  </a:lnTo>
                  <a:lnTo>
                    <a:pt x="250079" y="676"/>
                  </a:lnTo>
                  <a:lnTo>
                    <a:pt x="233946" y="0"/>
                  </a:lnTo>
                  <a:close/>
                </a:path>
                <a:path w="456564" h="510539">
                  <a:moveTo>
                    <a:pt x="360679" y="12534"/>
                  </a:moveTo>
                  <a:lnTo>
                    <a:pt x="352539" y="12534"/>
                  </a:lnTo>
                  <a:lnTo>
                    <a:pt x="339086" y="13227"/>
                  </a:lnTo>
                  <a:lnTo>
                    <a:pt x="327842" y="14930"/>
                  </a:lnTo>
                  <a:lnTo>
                    <a:pt x="319015" y="17083"/>
                  </a:lnTo>
                  <a:lnTo>
                    <a:pt x="312813" y="19126"/>
                  </a:lnTo>
                  <a:lnTo>
                    <a:pt x="394898" y="19126"/>
                  </a:lnTo>
                  <a:lnTo>
                    <a:pt x="391796" y="18094"/>
                  </a:lnTo>
                  <a:lnTo>
                    <a:pt x="377278" y="14757"/>
                  </a:lnTo>
                  <a:lnTo>
                    <a:pt x="368998" y="13284"/>
                  </a:lnTo>
                  <a:lnTo>
                    <a:pt x="360679" y="125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086155" y="4694856"/>
              <a:ext cx="456565" cy="510540"/>
            </a:xfrm>
            <a:custGeom>
              <a:avLst/>
              <a:gdLst/>
              <a:ahLst/>
              <a:cxnLst/>
              <a:rect l="l" t="t" r="r" b="b"/>
              <a:pathLst>
                <a:path w="456564" h="510539">
                  <a:moveTo>
                    <a:pt x="230403" y="510362"/>
                  </a:moveTo>
                  <a:lnTo>
                    <a:pt x="181990" y="506031"/>
                  </a:lnTo>
                  <a:lnTo>
                    <a:pt x="141330" y="493390"/>
                  </a:lnTo>
                  <a:lnTo>
                    <a:pt x="108851" y="469036"/>
                  </a:lnTo>
                  <a:lnTo>
                    <a:pt x="81975" y="411757"/>
                  </a:lnTo>
                  <a:lnTo>
                    <a:pt x="62570" y="363369"/>
                  </a:lnTo>
                  <a:lnTo>
                    <a:pt x="45140" y="314689"/>
                  </a:lnTo>
                  <a:lnTo>
                    <a:pt x="30069" y="266786"/>
                  </a:lnTo>
                  <a:lnTo>
                    <a:pt x="17741" y="220726"/>
                  </a:lnTo>
                  <a:lnTo>
                    <a:pt x="5018" y="156856"/>
                  </a:lnTo>
                  <a:lnTo>
                    <a:pt x="0" y="102616"/>
                  </a:lnTo>
                  <a:lnTo>
                    <a:pt x="1001" y="79488"/>
                  </a:lnTo>
                  <a:lnTo>
                    <a:pt x="12319" y="42110"/>
                  </a:lnTo>
                  <a:lnTo>
                    <a:pt x="29883" y="21336"/>
                  </a:lnTo>
                  <a:lnTo>
                    <a:pt x="32435" y="19329"/>
                  </a:lnTo>
                  <a:lnTo>
                    <a:pt x="67665" y="6705"/>
                  </a:lnTo>
                  <a:lnTo>
                    <a:pt x="75564" y="6705"/>
                  </a:lnTo>
                  <a:lnTo>
                    <a:pt x="89727" y="7701"/>
                  </a:lnTo>
                  <a:lnTo>
                    <a:pt x="104241" y="10656"/>
                  </a:lnTo>
                  <a:lnTo>
                    <a:pt x="118927" y="15519"/>
                  </a:lnTo>
                  <a:lnTo>
                    <a:pt x="133603" y="22237"/>
                  </a:lnTo>
                  <a:lnTo>
                    <a:pt x="133845" y="22136"/>
                  </a:lnTo>
                  <a:lnTo>
                    <a:pt x="183375" y="5883"/>
                  </a:lnTo>
                  <a:lnTo>
                    <a:pt x="221164" y="404"/>
                  </a:lnTo>
                  <a:lnTo>
                    <a:pt x="233946" y="0"/>
                  </a:lnTo>
                  <a:lnTo>
                    <a:pt x="250079" y="676"/>
                  </a:lnTo>
                  <a:lnTo>
                    <a:pt x="294805" y="10731"/>
                  </a:lnTo>
                  <a:lnTo>
                    <a:pt x="312813" y="19126"/>
                  </a:lnTo>
                  <a:lnTo>
                    <a:pt x="319015" y="17083"/>
                  </a:lnTo>
                  <a:lnTo>
                    <a:pt x="327842" y="14930"/>
                  </a:lnTo>
                  <a:lnTo>
                    <a:pt x="339086" y="13227"/>
                  </a:lnTo>
                  <a:lnTo>
                    <a:pt x="352539" y="12534"/>
                  </a:lnTo>
                  <a:lnTo>
                    <a:pt x="360679" y="12534"/>
                  </a:lnTo>
                  <a:lnTo>
                    <a:pt x="406282" y="22910"/>
                  </a:lnTo>
                  <a:lnTo>
                    <a:pt x="440969" y="40462"/>
                  </a:lnTo>
                  <a:lnTo>
                    <a:pt x="456107" y="51104"/>
                  </a:lnTo>
                  <a:lnTo>
                    <a:pt x="455841" y="55333"/>
                  </a:lnTo>
                  <a:lnTo>
                    <a:pt x="455269" y="64173"/>
                  </a:lnTo>
                  <a:lnTo>
                    <a:pt x="452297" y="102247"/>
                  </a:lnTo>
                  <a:lnTo>
                    <a:pt x="445452" y="175660"/>
                  </a:lnTo>
                  <a:lnTo>
                    <a:pt x="440664" y="218819"/>
                  </a:lnTo>
                  <a:lnTo>
                    <a:pt x="434949" y="263626"/>
                  </a:lnTo>
                  <a:lnTo>
                    <a:pt x="425978" y="321956"/>
                  </a:lnTo>
                  <a:lnTo>
                    <a:pt x="416459" y="370316"/>
                  </a:lnTo>
                  <a:lnTo>
                    <a:pt x="406429" y="408555"/>
                  </a:lnTo>
                  <a:lnTo>
                    <a:pt x="391299" y="444982"/>
                  </a:lnTo>
                  <a:lnTo>
                    <a:pt x="349693" y="482713"/>
                  </a:lnTo>
                  <a:lnTo>
                    <a:pt x="305472" y="500483"/>
                  </a:lnTo>
                  <a:lnTo>
                    <a:pt x="267524" y="508020"/>
                  </a:lnTo>
                  <a:lnTo>
                    <a:pt x="230403" y="510362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93865" y="4702649"/>
              <a:ext cx="440690" cy="495300"/>
            </a:xfrm>
            <a:custGeom>
              <a:avLst/>
              <a:gdLst/>
              <a:ahLst/>
              <a:cxnLst/>
              <a:rect l="l" t="t" r="r" b="b"/>
              <a:pathLst>
                <a:path w="440689" h="495300">
                  <a:moveTo>
                    <a:pt x="65919" y="6661"/>
                  </a:moveTo>
                  <a:lnTo>
                    <a:pt x="29248" y="17811"/>
                  </a:lnTo>
                  <a:lnTo>
                    <a:pt x="5030" y="53082"/>
                  </a:lnTo>
                  <a:lnTo>
                    <a:pt x="0" y="94646"/>
                  </a:lnTo>
                  <a:lnTo>
                    <a:pt x="1611" y="120974"/>
                  </a:lnTo>
                  <a:lnTo>
                    <a:pt x="10545" y="179560"/>
                  </a:lnTo>
                  <a:lnTo>
                    <a:pt x="30183" y="258229"/>
                  </a:lnTo>
                  <a:lnTo>
                    <a:pt x="45429" y="306476"/>
                  </a:lnTo>
                  <a:lnTo>
                    <a:pt x="62829" y="354825"/>
                  </a:lnTo>
                  <a:lnTo>
                    <a:pt x="81922" y="402246"/>
                  </a:lnTo>
                  <a:lnTo>
                    <a:pt x="102247" y="447706"/>
                  </a:lnTo>
                  <a:lnTo>
                    <a:pt x="138175" y="479186"/>
                  </a:lnTo>
                  <a:lnTo>
                    <a:pt x="175717" y="490644"/>
                  </a:lnTo>
                  <a:lnTo>
                    <a:pt x="222145" y="494845"/>
                  </a:lnTo>
                  <a:lnTo>
                    <a:pt x="246458" y="493859"/>
                  </a:lnTo>
                  <a:lnTo>
                    <a:pt x="294417" y="485587"/>
                  </a:lnTo>
                  <a:lnTo>
                    <a:pt x="337224" y="468723"/>
                  </a:lnTo>
                  <a:lnTo>
                    <a:pt x="372511" y="439647"/>
                  </a:lnTo>
                  <a:lnTo>
                    <a:pt x="392738" y="393906"/>
                  </a:lnTo>
                  <a:lnTo>
                    <a:pt x="402955" y="352946"/>
                  </a:lnTo>
                  <a:lnTo>
                    <a:pt x="411900" y="305569"/>
                  </a:lnTo>
                  <a:lnTo>
                    <a:pt x="419595" y="254780"/>
                  </a:lnTo>
                  <a:lnTo>
                    <a:pt x="425300" y="209992"/>
                  </a:lnTo>
                  <a:lnTo>
                    <a:pt x="430077" y="166904"/>
                  </a:lnTo>
                  <a:lnTo>
                    <a:pt x="433938" y="127523"/>
                  </a:lnTo>
                  <a:lnTo>
                    <a:pt x="437070" y="91521"/>
                  </a:lnTo>
                  <a:lnTo>
                    <a:pt x="437273" y="89261"/>
                  </a:lnTo>
                  <a:lnTo>
                    <a:pt x="437438" y="87064"/>
                  </a:lnTo>
                  <a:lnTo>
                    <a:pt x="437641" y="84790"/>
                  </a:lnTo>
                  <a:lnTo>
                    <a:pt x="438505" y="73805"/>
                  </a:lnTo>
                  <a:lnTo>
                    <a:pt x="439851" y="55847"/>
                  </a:lnTo>
                  <a:lnTo>
                    <a:pt x="440423" y="47046"/>
                  </a:lnTo>
                  <a:lnTo>
                    <a:pt x="434619" y="42804"/>
                  </a:lnTo>
                  <a:lnTo>
                    <a:pt x="428904" y="39058"/>
                  </a:lnTo>
                  <a:lnTo>
                    <a:pt x="423316" y="35730"/>
                  </a:lnTo>
                  <a:lnTo>
                    <a:pt x="408466" y="27779"/>
                  </a:lnTo>
                  <a:lnTo>
                    <a:pt x="397447" y="23094"/>
                  </a:lnTo>
                  <a:lnTo>
                    <a:pt x="125666" y="23094"/>
                  </a:lnTo>
                  <a:lnTo>
                    <a:pt x="105742" y="13924"/>
                  </a:lnTo>
                  <a:lnTo>
                    <a:pt x="85578" y="8322"/>
                  </a:lnTo>
                  <a:lnTo>
                    <a:pt x="65919" y="6661"/>
                  </a:lnTo>
                  <a:close/>
                </a:path>
                <a:path w="440689" h="495300">
                  <a:moveTo>
                    <a:pt x="221146" y="0"/>
                  </a:moveTo>
                  <a:lnTo>
                    <a:pt x="177269" y="5637"/>
                  </a:lnTo>
                  <a:lnTo>
                    <a:pt x="140468" y="16764"/>
                  </a:lnTo>
                  <a:lnTo>
                    <a:pt x="125666" y="23094"/>
                  </a:lnTo>
                  <a:lnTo>
                    <a:pt x="397447" y="23094"/>
                  </a:lnTo>
                  <a:lnTo>
                    <a:pt x="394277" y="21746"/>
                  </a:lnTo>
                  <a:lnTo>
                    <a:pt x="388565" y="19906"/>
                  </a:lnTo>
                  <a:lnTo>
                    <a:pt x="304558" y="19906"/>
                  </a:lnTo>
                  <a:lnTo>
                    <a:pt x="297929" y="16020"/>
                  </a:lnTo>
                  <a:lnTo>
                    <a:pt x="291160" y="12794"/>
                  </a:lnTo>
                  <a:lnTo>
                    <a:pt x="284314" y="10153"/>
                  </a:lnTo>
                  <a:lnTo>
                    <a:pt x="263087" y="3796"/>
                  </a:lnTo>
                  <a:lnTo>
                    <a:pt x="241881" y="594"/>
                  </a:lnTo>
                  <a:lnTo>
                    <a:pt x="221146" y="0"/>
                  </a:lnTo>
                  <a:close/>
                </a:path>
                <a:path w="440689" h="495300">
                  <a:moveTo>
                    <a:pt x="341977" y="12496"/>
                  </a:moveTo>
                  <a:lnTo>
                    <a:pt x="321906" y="14653"/>
                  </a:lnTo>
                  <a:lnTo>
                    <a:pt x="309075" y="18103"/>
                  </a:lnTo>
                  <a:lnTo>
                    <a:pt x="304558" y="19906"/>
                  </a:lnTo>
                  <a:lnTo>
                    <a:pt x="388565" y="19906"/>
                  </a:lnTo>
                  <a:lnTo>
                    <a:pt x="380832" y="17416"/>
                  </a:lnTo>
                  <a:lnTo>
                    <a:pt x="368211" y="14572"/>
                  </a:lnTo>
                  <a:lnTo>
                    <a:pt x="341977" y="124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93870" y="4702581"/>
              <a:ext cx="440410" cy="49491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4093865" y="4702649"/>
              <a:ext cx="440690" cy="495300"/>
            </a:xfrm>
            <a:custGeom>
              <a:avLst/>
              <a:gdLst/>
              <a:ahLst/>
              <a:cxnLst/>
              <a:rect l="l" t="t" r="r" b="b"/>
              <a:pathLst>
                <a:path w="440689" h="495300">
                  <a:moveTo>
                    <a:pt x="102247" y="447706"/>
                  </a:moveTo>
                  <a:lnTo>
                    <a:pt x="138175" y="479186"/>
                  </a:lnTo>
                  <a:lnTo>
                    <a:pt x="175717" y="490644"/>
                  </a:lnTo>
                  <a:lnTo>
                    <a:pt x="222145" y="494845"/>
                  </a:lnTo>
                  <a:lnTo>
                    <a:pt x="246458" y="493859"/>
                  </a:lnTo>
                  <a:lnTo>
                    <a:pt x="294417" y="485587"/>
                  </a:lnTo>
                  <a:lnTo>
                    <a:pt x="337224" y="468723"/>
                  </a:lnTo>
                  <a:lnTo>
                    <a:pt x="372511" y="439647"/>
                  </a:lnTo>
                  <a:lnTo>
                    <a:pt x="392738" y="393906"/>
                  </a:lnTo>
                  <a:lnTo>
                    <a:pt x="402955" y="352946"/>
                  </a:lnTo>
                  <a:lnTo>
                    <a:pt x="411900" y="305569"/>
                  </a:lnTo>
                  <a:lnTo>
                    <a:pt x="419595" y="254780"/>
                  </a:lnTo>
                  <a:lnTo>
                    <a:pt x="425300" y="209992"/>
                  </a:lnTo>
                  <a:lnTo>
                    <a:pt x="430077" y="166904"/>
                  </a:lnTo>
                  <a:lnTo>
                    <a:pt x="433938" y="127523"/>
                  </a:lnTo>
                  <a:lnTo>
                    <a:pt x="437070" y="91521"/>
                  </a:lnTo>
                  <a:lnTo>
                    <a:pt x="437273" y="89261"/>
                  </a:lnTo>
                  <a:lnTo>
                    <a:pt x="437438" y="87064"/>
                  </a:lnTo>
                  <a:lnTo>
                    <a:pt x="437641" y="84790"/>
                  </a:lnTo>
                  <a:lnTo>
                    <a:pt x="437807" y="82593"/>
                  </a:lnTo>
                  <a:lnTo>
                    <a:pt x="437972" y="80472"/>
                  </a:lnTo>
                  <a:lnTo>
                    <a:pt x="438251" y="77031"/>
                  </a:lnTo>
                  <a:lnTo>
                    <a:pt x="438505" y="73805"/>
                  </a:lnTo>
                  <a:lnTo>
                    <a:pt x="438721" y="70820"/>
                  </a:lnTo>
                  <a:lnTo>
                    <a:pt x="439851" y="55847"/>
                  </a:lnTo>
                  <a:lnTo>
                    <a:pt x="440423" y="47046"/>
                  </a:lnTo>
                  <a:lnTo>
                    <a:pt x="434619" y="42804"/>
                  </a:lnTo>
                  <a:lnTo>
                    <a:pt x="428904" y="39058"/>
                  </a:lnTo>
                  <a:lnTo>
                    <a:pt x="394277" y="21746"/>
                  </a:lnTo>
                  <a:lnTo>
                    <a:pt x="341977" y="12496"/>
                  </a:lnTo>
                  <a:lnTo>
                    <a:pt x="321906" y="14653"/>
                  </a:lnTo>
                  <a:lnTo>
                    <a:pt x="309075" y="18103"/>
                  </a:lnTo>
                  <a:lnTo>
                    <a:pt x="304558" y="19906"/>
                  </a:lnTo>
                  <a:lnTo>
                    <a:pt x="297929" y="16020"/>
                  </a:lnTo>
                  <a:lnTo>
                    <a:pt x="241881" y="594"/>
                  </a:lnTo>
                  <a:lnTo>
                    <a:pt x="221146" y="0"/>
                  </a:lnTo>
                  <a:lnTo>
                    <a:pt x="201333" y="1466"/>
                  </a:lnTo>
                  <a:lnTo>
                    <a:pt x="156635" y="11162"/>
                  </a:lnTo>
                  <a:lnTo>
                    <a:pt x="125666" y="23094"/>
                  </a:lnTo>
                  <a:lnTo>
                    <a:pt x="105742" y="13924"/>
                  </a:lnTo>
                  <a:lnTo>
                    <a:pt x="85578" y="8322"/>
                  </a:lnTo>
                  <a:lnTo>
                    <a:pt x="65919" y="6661"/>
                  </a:lnTo>
                  <a:lnTo>
                    <a:pt x="47510" y="9314"/>
                  </a:lnTo>
                  <a:lnTo>
                    <a:pt x="26923" y="19639"/>
                  </a:lnTo>
                  <a:lnTo>
                    <a:pt x="24676" y="21379"/>
                  </a:lnTo>
                  <a:lnTo>
                    <a:pt x="1038" y="72034"/>
                  </a:lnTo>
                  <a:lnTo>
                    <a:pt x="0" y="94646"/>
                  </a:lnTo>
                  <a:lnTo>
                    <a:pt x="1611" y="120974"/>
                  </a:lnTo>
                  <a:lnTo>
                    <a:pt x="10545" y="179560"/>
                  </a:lnTo>
                  <a:lnTo>
                    <a:pt x="30183" y="258229"/>
                  </a:lnTo>
                  <a:lnTo>
                    <a:pt x="45429" y="306476"/>
                  </a:lnTo>
                  <a:lnTo>
                    <a:pt x="62829" y="354825"/>
                  </a:lnTo>
                  <a:lnTo>
                    <a:pt x="81922" y="402246"/>
                  </a:lnTo>
                  <a:lnTo>
                    <a:pt x="102247" y="447706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417327" y="5105308"/>
              <a:ext cx="396240" cy="780415"/>
            </a:xfrm>
            <a:custGeom>
              <a:avLst/>
              <a:gdLst/>
              <a:ahLst/>
              <a:cxnLst/>
              <a:rect l="l" t="t" r="r" b="b"/>
              <a:pathLst>
                <a:path w="396240" h="780414">
                  <a:moveTo>
                    <a:pt x="191046" y="0"/>
                  </a:moveTo>
                  <a:lnTo>
                    <a:pt x="132207" y="1336"/>
                  </a:lnTo>
                  <a:lnTo>
                    <a:pt x="81153" y="4419"/>
                  </a:lnTo>
                  <a:lnTo>
                    <a:pt x="67208" y="6032"/>
                  </a:lnTo>
                  <a:lnTo>
                    <a:pt x="69303" y="17500"/>
                  </a:lnTo>
                  <a:lnTo>
                    <a:pt x="67729" y="32511"/>
                  </a:lnTo>
                  <a:lnTo>
                    <a:pt x="59062" y="72154"/>
                  </a:lnTo>
                  <a:lnTo>
                    <a:pt x="36032" y="146785"/>
                  </a:lnTo>
                  <a:lnTo>
                    <a:pt x="16573" y="200748"/>
                  </a:lnTo>
                  <a:lnTo>
                    <a:pt x="9795" y="221719"/>
                  </a:lnTo>
                  <a:lnTo>
                    <a:pt x="4767" y="243851"/>
                  </a:lnTo>
                  <a:lnTo>
                    <a:pt x="1498" y="267066"/>
                  </a:lnTo>
                  <a:lnTo>
                    <a:pt x="0" y="291287"/>
                  </a:lnTo>
                  <a:lnTo>
                    <a:pt x="1623" y="335329"/>
                  </a:lnTo>
                  <a:lnTo>
                    <a:pt x="8425" y="381611"/>
                  </a:lnTo>
                  <a:lnTo>
                    <a:pt x="20169" y="429429"/>
                  </a:lnTo>
                  <a:lnTo>
                    <a:pt x="36615" y="478080"/>
                  </a:lnTo>
                  <a:lnTo>
                    <a:pt x="57527" y="526863"/>
                  </a:lnTo>
                  <a:lnTo>
                    <a:pt x="82667" y="575073"/>
                  </a:lnTo>
                  <a:lnTo>
                    <a:pt x="111798" y="622007"/>
                  </a:lnTo>
                  <a:lnTo>
                    <a:pt x="140076" y="660823"/>
                  </a:lnTo>
                  <a:lnTo>
                    <a:pt x="166763" y="691654"/>
                  </a:lnTo>
                  <a:lnTo>
                    <a:pt x="197532" y="721902"/>
                  </a:lnTo>
                  <a:lnTo>
                    <a:pt x="239941" y="756056"/>
                  </a:lnTo>
                  <a:lnTo>
                    <a:pt x="287259" y="778846"/>
                  </a:lnTo>
                  <a:lnTo>
                    <a:pt x="300266" y="780376"/>
                  </a:lnTo>
                  <a:lnTo>
                    <a:pt x="308254" y="780376"/>
                  </a:lnTo>
                  <a:lnTo>
                    <a:pt x="339255" y="753389"/>
                  </a:lnTo>
                  <a:lnTo>
                    <a:pt x="346427" y="709242"/>
                  </a:lnTo>
                  <a:lnTo>
                    <a:pt x="345338" y="689978"/>
                  </a:lnTo>
                  <a:lnTo>
                    <a:pt x="343848" y="677249"/>
                  </a:lnTo>
                  <a:lnTo>
                    <a:pt x="341728" y="663706"/>
                  </a:lnTo>
                  <a:lnTo>
                    <a:pt x="338984" y="649400"/>
                  </a:lnTo>
                  <a:lnTo>
                    <a:pt x="335622" y="634377"/>
                  </a:lnTo>
                  <a:lnTo>
                    <a:pt x="328791" y="588771"/>
                  </a:lnTo>
                  <a:lnTo>
                    <a:pt x="327503" y="536929"/>
                  </a:lnTo>
                  <a:lnTo>
                    <a:pt x="330638" y="480982"/>
                  </a:lnTo>
                  <a:lnTo>
                    <a:pt x="337074" y="423063"/>
                  </a:lnTo>
                  <a:lnTo>
                    <a:pt x="345692" y="365306"/>
                  </a:lnTo>
                  <a:lnTo>
                    <a:pt x="355371" y="309841"/>
                  </a:lnTo>
                  <a:lnTo>
                    <a:pt x="363441" y="267066"/>
                  </a:lnTo>
                  <a:lnTo>
                    <a:pt x="377045" y="197153"/>
                  </a:lnTo>
                  <a:lnTo>
                    <a:pt x="382489" y="168568"/>
                  </a:lnTo>
                  <a:lnTo>
                    <a:pt x="391375" y="117284"/>
                  </a:lnTo>
                  <a:lnTo>
                    <a:pt x="396222" y="71147"/>
                  </a:lnTo>
                  <a:lnTo>
                    <a:pt x="394041" y="56176"/>
                  </a:lnTo>
                  <a:lnTo>
                    <a:pt x="365685" y="25341"/>
                  </a:lnTo>
                  <a:lnTo>
                    <a:pt x="314474" y="9243"/>
                  </a:lnTo>
                  <a:lnTo>
                    <a:pt x="246266" y="1465"/>
                  </a:lnTo>
                  <a:lnTo>
                    <a:pt x="204800" y="88"/>
                  </a:lnTo>
                  <a:lnTo>
                    <a:pt x="200177" y="25"/>
                  </a:lnTo>
                  <a:lnTo>
                    <a:pt x="191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17327" y="5105308"/>
              <a:ext cx="396240" cy="780415"/>
            </a:xfrm>
            <a:custGeom>
              <a:avLst/>
              <a:gdLst/>
              <a:ahLst/>
              <a:cxnLst/>
              <a:rect l="l" t="t" r="r" b="b"/>
              <a:pathLst>
                <a:path w="396240" h="780414">
                  <a:moveTo>
                    <a:pt x="300266" y="780376"/>
                  </a:moveTo>
                  <a:lnTo>
                    <a:pt x="257041" y="766666"/>
                  </a:lnTo>
                  <a:lnTo>
                    <a:pt x="217895" y="739503"/>
                  </a:lnTo>
                  <a:lnTo>
                    <a:pt x="180080" y="705278"/>
                  </a:lnTo>
                  <a:lnTo>
                    <a:pt x="151997" y="675406"/>
                  </a:lnTo>
                  <a:lnTo>
                    <a:pt x="121065" y="635397"/>
                  </a:lnTo>
                  <a:lnTo>
                    <a:pt x="82667" y="575073"/>
                  </a:lnTo>
                  <a:lnTo>
                    <a:pt x="57527" y="526863"/>
                  </a:lnTo>
                  <a:lnTo>
                    <a:pt x="36615" y="478080"/>
                  </a:lnTo>
                  <a:lnTo>
                    <a:pt x="20169" y="429429"/>
                  </a:lnTo>
                  <a:lnTo>
                    <a:pt x="8425" y="381611"/>
                  </a:lnTo>
                  <a:lnTo>
                    <a:pt x="1623" y="335329"/>
                  </a:lnTo>
                  <a:lnTo>
                    <a:pt x="0" y="291287"/>
                  </a:lnTo>
                  <a:lnTo>
                    <a:pt x="1498" y="267066"/>
                  </a:lnTo>
                  <a:lnTo>
                    <a:pt x="4767" y="243851"/>
                  </a:lnTo>
                  <a:lnTo>
                    <a:pt x="9795" y="221719"/>
                  </a:lnTo>
                  <a:lnTo>
                    <a:pt x="16573" y="200748"/>
                  </a:lnTo>
                  <a:lnTo>
                    <a:pt x="36032" y="146785"/>
                  </a:lnTo>
                  <a:lnTo>
                    <a:pt x="49877" y="104295"/>
                  </a:lnTo>
                  <a:lnTo>
                    <a:pt x="64541" y="49237"/>
                  </a:lnTo>
                  <a:lnTo>
                    <a:pt x="68389" y="26123"/>
                  </a:lnTo>
                  <a:lnTo>
                    <a:pt x="69303" y="17500"/>
                  </a:lnTo>
                  <a:lnTo>
                    <a:pt x="68745" y="14376"/>
                  </a:lnTo>
                  <a:lnTo>
                    <a:pt x="67208" y="6032"/>
                  </a:lnTo>
                  <a:lnTo>
                    <a:pt x="75552" y="4952"/>
                  </a:lnTo>
                  <a:lnTo>
                    <a:pt x="81153" y="4419"/>
                  </a:lnTo>
                  <a:lnTo>
                    <a:pt x="132207" y="1336"/>
                  </a:lnTo>
                  <a:lnTo>
                    <a:pt x="191046" y="0"/>
                  </a:lnTo>
                  <a:lnTo>
                    <a:pt x="195580" y="0"/>
                  </a:lnTo>
                  <a:lnTo>
                    <a:pt x="246266" y="1465"/>
                  </a:lnTo>
                  <a:lnTo>
                    <a:pt x="314474" y="9243"/>
                  </a:lnTo>
                  <a:lnTo>
                    <a:pt x="358257" y="21842"/>
                  </a:lnTo>
                  <a:lnTo>
                    <a:pt x="394041" y="56176"/>
                  </a:lnTo>
                  <a:lnTo>
                    <a:pt x="396222" y="71147"/>
                  </a:lnTo>
                  <a:lnTo>
                    <a:pt x="395490" y="85966"/>
                  </a:lnTo>
                  <a:lnTo>
                    <a:pt x="387337" y="141786"/>
                  </a:lnTo>
                  <a:lnTo>
                    <a:pt x="377045" y="197153"/>
                  </a:lnTo>
                  <a:lnTo>
                    <a:pt x="367306" y="247112"/>
                  </a:lnTo>
                  <a:lnTo>
                    <a:pt x="363329" y="267642"/>
                  </a:lnTo>
                  <a:lnTo>
                    <a:pt x="355371" y="309841"/>
                  </a:lnTo>
                  <a:lnTo>
                    <a:pt x="345692" y="365306"/>
                  </a:lnTo>
                  <a:lnTo>
                    <a:pt x="337074" y="423063"/>
                  </a:lnTo>
                  <a:lnTo>
                    <a:pt x="330638" y="480982"/>
                  </a:lnTo>
                  <a:lnTo>
                    <a:pt x="327503" y="536929"/>
                  </a:lnTo>
                  <a:lnTo>
                    <a:pt x="328791" y="588771"/>
                  </a:lnTo>
                  <a:lnTo>
                    <a:pt x="335622" y="634377"/>
                  </a:lnTo>
                  <a:lnTo>
                    <a:pt x="338984" y="649400"/>
                  </a:lnTo>
                  <a:lnTo>
                    <a:pt x="341728" y="663706"/>
                  </a:lnTo>
                  <a:lnTo>
                    <a:pt x="343848" y="677249"/>
                  </a:lnTo>
                  <a:lnTo>
                    <a:pt x="345338" y="689978"/>
                  </a:lnTo>
                  <a:lnTo>
                    <a:pt x="346427" y="709242"/>
                  </a:lnTo>
                  <a:lnTo>
                    <a:pt x="345773" y="726270"/>
                  </a:lnTo>
                  <a:lnTo>
                    <a:pt x="331623" y="765927"/>
                  </a:lnTo>
                  <a:lnTo>
                    <a:pt x="308254" y="780376"/>
                  </a:lnTo>
                  <a:lnTo>
                    <a:pt x="300266" y="780376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25042" y="5113113"/>
              <a:ext cx="381000" cy="765175"/>
            </a:xfrm>
            <a:custGeom>
              <a:avLst/>
              <a:gdLst/>
              <a:ahLst/>
              <a:cxnLst/>
              <a:rect l="l" t="t" r="r" b="b"/>
              <a:pathLst>
                <a:path w="381000" h="765175">
                  <a:moveTo>
                    <a:pt x="196989" y="0"/>
                  </a:moveTo>
                  <a:lnTo>
                    <a:pt x="130940" y="989"/>
                  </a:lnTo>
                  <a:lnTo>
                    <a:pt x="74091" y="4317"/>
                  </a:lnTo>
                  <a:lnTo>
                    <a:pt x="68554" y="4838"/>
                  </a:lnTo>
                  <a:lnTo>
                    <a:pt x="69494" y="8254"/>
                  </a:lnTo>
                  <a:lnTo>
                    <a:pt x="67767" y="24815"/>
                  </a:lnTo>
                  <a:lnTo>
                    <a:pt x="58433" y="67781"/>
                  </a:lnTo>
                  <a:lnTo>
                    <a:pt x="35099" y="143034"/>
                  </a:lnTo>
                  <a:lnTo>
                    <a:pt x="16090" y="195656"/>
                  </a:lnTo>
                  <a:lnTo>
                    <a:pt x="9349" y="216605"/>
                  </a:lnTo>
                  <a:lnTo>
                    <a:pt x="4478" y="238329"/>
                  </a:lnTo>
                  <a:lnTo>
                    <a:pt x="1390" y="260723"/>
                  </a:lnTo>
                  <a:lnTo>
                    <a:pt x="0" y="283679"/>
                  </a:lnTo>
                  <a:lnTo>
                    <a:pt x="1998" y="331194"/>
                  </a:lnTo>
                  <a:lnTo>
                    <a:pt x="9796" y="379776"/>
                  </a:lnTo>
                  <a:lnTo>
                    <a:pt x="22672" y="428603"/>
                  </a:lnTo>
                  <a:lnTo>
                    <a:pt x="39901" y="476851"/>
                  </a:lnTo>
                  <a:lnTo>
                    <a:pt x="60760" y="523696"/>
                  </a:lnTo>
                  <a:lnTo>
                    <a:pt x="84527" y="568313"/>
                  </a:lnTo>
                  <a:lnTo>
                    <a:pt x="110477" y="609879"/>
                  </a:lnTo>
                  <a:lnTo>
                    <a:pt x="138432" y="648253"/>
                  </a:lnTo>
                  <a:lnTo>
                    <a:pt x="164642" y="678535"/>
                  </a:lnTo>
                  <a:lnTo>
                    <a:pt x="196942" y="710141"/>
                  </a:lnTo>
                  <a:lnTo>
                    <a:pt x="236575" y="741870"/>
                  </a:lnTo>
                  <a:lnTo>
                    <a:pt x="276491" y="762303"/>
                  </a:lnTo>
                  <a:lnTo>
                    <a:pt x="294436" y="764807"/>
                  </a:lnTo>
                  <a:lnTo>
                    <a:pt x="309892" y="760285"/>
                  </a:lnTo>
                  <a:lnTo>
                    <a:pt x="330395" y="717507"/>
                  </a:lnTo>
                  <a:lnTo>
                    <a:pt x="330987" y="701417"/>
                  </a:lnTo>
                  <a:lnTo>
                    <a:pt x="329933" y="682904"/>
                  </a:lnTo>
                  <a:lnTo>
                    <a:pt x="328485" y="670509"/>
                  </a:lnTo>
                  <a:lnTo>
                    <a:pt x="326440" y="657407"/>
                  </a:lnTo>
                  <a:lnTo>
                    <a:pt x="323743" y="643326"/>
                  </a:lnTo>
                  <a:lnTo>
                    <a:pt x="320395" y="628357"/>
                  </a:lnTo>
                  <a:lnTo>
                    <a:pt x="314132" y="590283"/>
                  </a:lnTo>
                  <a:lnTo>
                    <a:pt x="311893" y="547649"/>
                  </a:lnTo>
                  <a:lnTo>
                    <a:pt x="313078" y="501442"/>
                  </a:lnTo>
                  <a:lnTo>
                    <a:pt x="317088" y="452652"/>
                  </a:lnTo>
                  <a:lnTo>
                    <a:pt x="323322" y="402264"/>
                  </a:lnTo>
                  <a:lnTo>
                    <a:pt x="331182" y="351266"/>
                  </a:lnTo>
                  <a:lnTo>
                    <a:pt x="340067" y="300647"/>
                  </a:lnTo>
                  <a:lnTo>
                    <a:pt x="350254" y="246862"/>
                  </a:lnTo>
                  <a:lnTo>
                    <a:pt x="360237" y="195656"/>
                  </a:lnTo>
                  <a:lnTo>
                    <a:pt x="369021" y="149403"/>
                  </a:lnTo>
                  <a:lnTo>
                    <a:pt x="376021" y="108305"/>
                  </a:lnTo>
                  <a:lnTo>
                    <a:pt x="380752" y="62676"/>
                  </a:lnTo>
                  <a:lnTo>
                    <a:pt x="378642" y="49571"/>
                  </a:lnTo>
                  <a:lnTo>
                    <a:pt x="347025" y="20928"/>
                  </a:lnTo>
                  <a:lnTo>
                    <a:pt x="301425" y="8304"/>
                  </a:lnTo>
                  <a:lnTo>
                    <a:pt x="232724" y="1082"/>
                  </a:lnTo>
                  <a:lnTo>
                    <a:pt x="196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25042" y="5113032"/>
              <a:ext cx="380752" cy="764888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425042" y="5113113"/>
              <a:ext cx="381000" cy="765175"/>
            </a:xfrm>
            <a:custGeom>
              <a:avLst/>
              <a:gdLst/>
              <a:ahLst/>
              <a:cxnLst/>
              <a:rect l="l" t="t" r="r" b="b"/>
              <a:pathLst>
                <a:path w="381000" h="765175">
                  <a:moveTo>
                    <a:pt x="147954" y="660006"/>
                  </a:moveTo>
                  <a:lnTo>
                    <a:pt x="179439" y="693609"/>
                  </a:lnTo>
                  <a:lnTo>
                    <a:pt x="216277" y="726704"/>
                  </a:lnTo>
                  <a:lnTo>
                    <a:pt x="256918" y="754186"/>
                  </a:lnTo>
                  <a:lnTo>
                    <a:pt x="294436" y="764807"/>
                  </a:lnTo>
                  <a:lnTo>
                    <a:pt x="309892" y="760285"/>
                  </a:lnTo>
                  <a:lnTo>
                    <a:pt x="330395" y="717507"/>
                  </a:lnTo>
                  <a:lnTo>
                    <a:pt x="330987" y="701417"/>
                  </a:lnTo>
                  <a:lnTo>
                    <a:pt x="329933" y="682904"/>
                  </a:lnTo>
                  <a:lnTo>
                    <a:pt x="328500" y="670600"/>
                  </a:lnTo>
                  <a:lnTo>
                    <a:pt x="326440" y="657407"/>
                  </a:lnTo>
                  <a:lnTo>
                    <a:pt x="323743" y="643326"/>
                  </a:lnTo>
                  <a:lnTo>
                    <a:pt x="320395" y="628357"/>
                  </a:lnTo>
                  <a:lnTo>
                    <a:pt x="314132" y="590283"/>
                  </a:lnTo>
                  <a:lnTo>
                    <a:pt x="311893" y="547649"/>
                  </a:lnTo>
                  <a:lnTo>
                    <a:pt x="313078" y="501442"/>
                  </a:lnTo>
                  <a:lnTo>
                    <a:pt x="317088" y="452652"/>
                  </a:lnTo>
                  <a:lnTo>
                    <a:pt x="323322" y="402264"/>
                  </a:lnTo>
                  <a:lnTo>
                    <a:pt x="331182" y="351266"/>
                  </a:lnTo>
                  <a:lnTo>
                    <a:pt x="340067" y="300647"/>
                  </a:lnTo>
                  <a:lnTo>
                    <a:pt x="350254" y="246862"/>
                  </a:lnTo>
                  <a:lnTo>
                    <a:pt x="360168" y="196018"/>
                  </a:lnTo>
                  <a:lnTo>
                    <a:pt x="369021" y="149403"/>
                  </a:lnTo>
                  <a:lnTo>
                    <a:pt x="376021" y="108305"/>
                  </a:lnTo>
                  <a:lnTo>
                    <a:pt x="380752" y="62676"/>
                  </a:lnTo>
                  <a:lnTo>
                    <a:pt x="378642" y="49571"/>
                  </a:lnTo>
                  <a:lnTo>
                    <a:pt x="347025" y="20928"/>
                  </a:lnTo>
                  <a:lnTo>
                    <a:pt x="301425" y="8304"/>
                  </a:lnTo>
                  <a:lnTo>
                    <a:pt x="232724" y="1082"/>
                  </a:lnTo>
                  <a:lnTo>
                    <a:pt x="196989" y="0"/>
                  </a:lnTo>
                  <a:lnTo>
                    <a:pt x="162455" y="97"/>
                  </a:lnTo>
                  <a:lnTo>
                    <a:pt x="104135" y="2287"/>
                  </a:lnTo>
                  <a:lnTo>
                    <a:pt x="68554" y="4838"/>
                  </a:lnTo>
                  <a:lnTo>
                    <a:pt x="69494" y="8254"/>
                  </a:lnTo>
                  <a:lnTo>
                    <a:pt x="68351" y="19113"/>
                  </a:lnTo>
                  <a:lnTo>
                    <a:pt x="67767" y="24815"/>
                  </a:lnTo>
                  <a:lnTo>
                    <a:pt x="58433" y="67781"/>
                  </a:lnTo>
                  <a:lnTo>
                    <a:pt x="35099" y="143034"/>
                  </a:lnTo>
                  <a:lnTo>
                    <a:pt x="16090" y="195656"/>
                  </a:lnTo>
                  <a:lnTo>
                    <a:pt x="9349" y="216605"/>
                  </a:lnTo>
                  <a:lnTo>
                    <a:pt x="4478" y="238329"/>
                  </a:lnTo>
                  <a:lnTo>
                    <a:pt x="1390" y="260723"/>
                  </a:lnTo>
                  <a:lnTo>
                    <a:pt x="0" y="283679"/>
                  </a:lnTo>
                  <a:lnTo>
                    <a:pt x="1998" y="331194"/>
                  </a:lnTo>
                  <a:lnTo>
                    <a:pt x="9796" y="379776"/>
                  </a:lnTo>
                  <a:lnTo>
                    <a:pt x="22672" y="428603"/>
                  </a:lnTo>
                  <a:lnTo>
                    <a:pt x="39901" y="476851"/>
                  </a:lnTo>
                  <a:lnTo>
                    <a:pt x="60760" y="523696"/>
                  </a:lnTo>
                  <a:lnTo>
                    <a:pt x="84527" y="568313"/>
                  </a:lnTo>
                  <a:lnTo>
                    <a:pt x="110477" y="609879"/>
                  </a:lnTo>
                  <a:lnTo>
                    <a:pt x="138432" y="648253"/>
                  </a:lnTo>
                  <a:lnTo>
                    <a:pt x="147954" y="660006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1659" y="4717505"/>
              <a:ext cx="524510" cy="464184"/>
            </a:xfrm>
            <a:custGeom>
              <a:avLst/>
              <a:gdLst/>
              <a:ahLst/>
              <a:cxnLst/>
              <a:rect l="l" t="t" r="r" b="b"/>
              <a:pathLst>
                <a:path w="524509" h="464185">
                  <a:moveTo>
                    <a:pt x="338563" y="0"/>
                  </a:moveTo>
                  <a:lnTo>
                    <a:pt x="334817" y="0"/>
                  </a:lnTo>
                  <a:lnTo>
                    <a:pt x="330969" y="355"/>
                  </a:lnTo>
                  <a:lnTo>
                    <a:pt x="281388" y="16687"/>
                  </a:lnTo>
                  <a:lnTo>
                    <a:pt x="261539" y="22469"/>
                  </a:lnTo>
                  <a:lnTo>
                    <a:pt x="222500" y="31284"/>
                  </a:lnTo>
                  <a:lnTo>
                    <a:pt x="174410" y="40207"/>
                  </a:lnTo>
                  <a:lnTo>
                    <a:pt x="127426" y="47790"/>
                  </a:lnTo>
                  <a:lnTo>
                    <a:pt x="120153" y="46328"/>
                  </a:lnTo>
                  <a:lnTo>
                    <a:pt x="112981" y="45280"/>
                  </a:lnTo>
                  <a:lnTo>
                    <a:pt x="105936" y="44648"/>
                  </a:lnTo>
                  <a:lnTo>
                    <a:pt x="99041" y="44437"/>
                  </a:lnTo>
                  <a:lnTo>
                    <a:pt x="74835" y="47300"/>
                  </a:lnTo>
                  <a:lnTo>
                    <a:pt x="34114" y="69404"/>
                  </a:lnTo>
                  <a:lnTo>
                    <a:pt x="9776" y="104627"/>
                  </a:lnTo>
                  <a:lnTo>
                    <a:pt x="370" y="142606"/>
                  </a:lnTo>
                  <a:lnTo>
                    <a:pt x="0" y="152509"/>
                  </a:lnTo>
                  <a:lnTo>
                    <a:pt x="489" y="162204"/>
                  </a:lnTo>
                  <a:lnTo>
                    <a:pt x="2054" y="172740"/>
                  </a:lnTo>
                  <a:lnTo>
                    <a:pt x="4677" y="182635"/>
                  </a:lnTo>
                  <a:lnTo>
                    <a:pt x="8315" y="191754"/>
                  </a:lnTo>
                  <a:lnTo>
                    <a:pt x="12923" y="199961"/>
                  </a:lnTo>
                  <a:lnTo>
                    <a:pt x="19590" y="214711"/>
                  </a:lnTo>
                  <a:lnTo>
                    <a:pt x="24196" y="233911"/>
                  </a:lnTo>
                  <a:lnTo>
                    <a:pt x="27451" y="256307"/>
                  </a:lnTo>
                  <a:lnTo>
                    <a:pt x="32562" y="304124"/>
                  </a:lnTo>
                  <a:lnTo>
                    <a:pt x="35765" y="328388"/>
                  </a:lnTo>
                  <a:lnTo>
                    <a:pt x="46502" y="376313"/>
                  </a:lnTo>
                  <a:lnTo>
                    <a:pt x="66758" y="419112"/>
                  </a:lnTo>
                  <a:lnTo>
                    <a:pt x="100866" y="451908"/>
                  </a:lnTo>
                  <a:lnTo>
                    <a:pt x="137980" y="463562"/>
                  </a:lnTo>
                  <a:lnTo>
                    <a:pt x="147951" y="462873"/>
                  </a:lnTo>
                  <a:lnTo>
                    <a:pt x="157888" y="461002"/>
                  </a:lnTo>
                  <a:lnTo>
                    <a:pt x="167971" y="458242"/>
                  </a:lnTo>
                  <a:lnTo>
                    <a:pt x="193932" y="449778"/>
                  </a:lnTo>
                  <a:lnTo>
                    <a:pt x="207077" y="446120"/>
                  </a:lnTo>
                  <a:lnTo>
                    <a:pt x="220932" y="443513"/>
                  </a:lnTo>
                  <a:lnTo>
                    <a:pt x="235744" y="442518"/>
                  </a:lnTo>
                  <a:lnTo>
                    <a:pt x="243326" y="442721"/>
                  </a:lnTo>
                  <a:lnTo>
                    <a:pt x="254172" y="443864"/>
                  </a:lnTo>
                  <a:lnTo>
                    <a:pt x="285993" y="448309"/>
                  </a:lnTo>
                  <a:lnTo>
                    <a:pt x="300929" y="450097"/>
                  </a:lnTo>
                  <a:lnTo>
                    <a:pt x="316486" y="451423"/>
                  </a:lnTo>
                  <a:lnTo>
                    <a:pt x="332175" y="451942"/>
                  </a:lnTo>
                  <a:lnTo>
                    <a:pt x="339625" y="451810"/>
                  </a:lnTo>
                  <a:lnTo>
                    <a:pt x="380264" y="444355"/>
                  </a:lnTo>
                  <a:lnTo>
                    <a:pt x="412050" y="423331"/>
                  </a:lnTo>
                  <a:lnTo>
                    <a:pt x="431985" y="388350"/>
                  </a:lnTo>
                  <a:lnTo>
                    <a:pt x="440925" y="356209"/>
                  </a:lnTo>
                  <a:lnTo>
                    <a:pt x="442869" y="350354"/>
                  </a:lnTo>
                  <a:lnTo>
                    <a:pt x="448692" y="334398"/>
                  </a:lnTo>
                  <a:lnTo>
                    <a:pt x="454761" y="320370"/>
                  </a:lnTo>
                  <a:lnTo>
                    <a:pt x="461055" y="307513"/>
                  </a:lnTo>
                  <a:lnTo>
                    <a:pt x="479764" y="271186"/>
                  </a:lnTo>
                  <a:lnTo>
                    <a:pt x="492638" y="241511"/>
                  </a:lnTo>
                  <a:lnTo>
                    <a:pt x="506053" y="201751"/>
                  </a:lnTo>
                  <a:lnTo>
                    <a:pt x="519881" y="147612"/>
                  </a:lnTo>
                  <a:lnTo>
                    <a:pt x="523370" y="126251"/>
                  </a:lnTo>
                  <a:lnTo>
                    <a:pt x="523953" y="106526"/>
                  </a:lnTo>
                  <a:lnTo>
                    <a:pt x="521633" y="88502"/>
                  </a:lnTo>
                  <a:lnTo>
                    <a:pt x="505033" y="53470"/>
                  </a:lnTo>
                  <a:lnTo>
                    <a:pt x="472945" y="28574"/>
                  </a:lnTo>
                  <a:lnTo>
                    <a:pt x="420640" y="14176"/>
                  </a:lnTo>
                  <a:lnTo>
                    <a:pt x="391929" y="12522"/>
                  </a:lnTo>
                  <a:lnTo>
                    <a:pt x="382925" y="12522"/>
                  </a:lnTo>
                  <a:lnTo>
                    <a:pt x="371698" y="13347"/>
                  </a:lnTo>
                  <a:lnTo>
                    <a:pt x="364451" y="7522"/>
                  </a:lnTo>
                  <a:lnTo>
                    <a:pt x="356497" y="3349"/>
                  </a:lnTo>
                  <a:lnTo>
                    <a:pt x="347861" y="838"/>
                  </a:lnTo>
                  <a:lnTo>
                    <a:pt x="338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391659" y="4717505"/>
              <a:ext cx="524510" cy="464184"/>
            </a:xfrm>
            <a:custGeom>
              <a:avLst/>
              <a:gdLst/>
              <a:ahLst/>
              <a:cxnLst/>
              <a:rect l="l" t="t" r="r" b="b"/>
              <a:pathLst>
                <a:path w="524509" h="464185">
                  <a:moveTo>
                    <a:pt x="137980" y="463562"/>
                  </a:moveTo>
                  <a:lnTo>
                    <a:pt x="100866" y="451908"/>
                  </a:lnTo>
                  <a:lnTo>
                    <a:pt x="70022" y="423887"/>
                  </a:lnTo>
                  <a:lnTo>
                    <a:pt x="50744" y="388330"/>
                  </a:lnTo>
                  <a:lnTo>
                    <a:pt x="35765" y="328388"/>
                  </a:lnTo>
                  <a:lnTo>
                    <a:pt x="30068" y="280644"/>
                  </a:lnTo>
                  <a:lnTo>
                    <a:pt x="27451" y="256307"/>
                  </a:lnTo>
                  <a:lnTo>
                    <a:pt x="24196" y="233911"/>
                  </a:lnTo>
                  <a:lnTo>
                    <a:pt x="19590" y="214711"/>
                  </a:lnTo>
                  <a:lnTo>
                    <a:pt x="12923" y="199961"/>
                  </a:lnTo>
                  <a:lnTo>
                    <a:pt x="8315" y="191754"/>
                  </a:lnTo>
                  <a:lnTo>
                    <a:pt x="4677" y="182635"/>
                  </a:lnTo>
                  <a:lnTo>
                    <a:pt x="2054" y="172740"/>
                  </a:lnTo>
                  <a:lnTo>
                    <a:pt x="489" y="162204"/>
                  </a:lnTo>
                  <a:lnTo>
                    <a:pt x="0" y="152509"/>
                  </a:lnTo>
                  <a:lnTo>
                    <a:pt x="370" y="142606"/>
                  </a:lnTo>
                  <a:lnTo>
                    <a:pt x="9776" y="104627"/>
                  </a:lnTo>
                  <a:lnTo>
                    <a:pt x="34114" y="69404"/>
                  </a:lnTo>
                  <a:lnTo>
                    <a:pt x="74835" y="47300"/>
                  </a:lnTo>
                  <a:lnTo>
                    <a:pt x="99041" y="44437"/>
                  </a:lnTo>
                  <a:lnTo>
                    <a:pt x="105936" y="44648"/>
                  </a:lnTo>
                  <a:lnTo>
                    <a:pt x="112981" y="45280"/>
                  </a:lnTo>
                  <a:lnTo>
                    <a:pt x="120153" y="46328"/>
                  </a:lnTo>
                  <a:lnTo>
                    <a:pt x="127426" y="47790"/>
                  </a:lnTo>
                  <a:lnTo>
                    <a:pt x="127870" y="47713"/>
                  </a:lnTo>
                  <a:lnTo>
                    <a:pt x="174410" y="40207"/>
                  </a:lnTo>
                  <a:lnTo>
                    <a:pt x="222500" y="31284"/>
                  </a:lnTo>
                  <a:lnTo>
                    <a:pt x="261539" y="22469"/>
                  </a:lnTo>
                  <a:lnTo>
                    <a:pt x="287294" y="14338"/>
                  </a:lnTo>
                  <a:lnTo>
                    <a:pt x="293542" y="11861"/>
                  </a:lnTo>
                  <a:lnTo>
                    <a:pt x="330969" y="355"/>
                  </a:lnTo>
                  <a:lnTo>
                    <a:pt x="334817" y="0"/>
                  </a:lnTo>
                  <a:lnTo>
                    <a:pt x="338563" y="0"/>
                  </a:lnTo>
                  <a:lnTo>
                    <a:pt x="347861" y="838"/>
                  </a:lnTo>
                  <a:lnTo>
                    <a:pt x="356497" y="3349"/>
                  </a:lnTo>
                  <a:lnTo>
                    <a:pt x="364451" y="7522"/>
                  </a:lnTo>
                  <a:lnTo>
                    <a:pt x="371698" y="13347"/>
                  </a:lnTo>
                  <a:lnTo>
                    <a:pt x="375800" y="12992"/>
                  </a:lnTo>
                  <a:lnTo>
                    <a:pt x="382925" y="12522"/>
                  </a:lnTo>
                  <a:lnTo>
                    <a:pt x="391929" y="12522"/>
                  </a:lnTo>
                  <a:lnTo>
                    <a:pt x="437320" y="16829"/>
                  </a:lnTo>
                  <a:lnTo>
                    <a:pt x="481206" y="33058"/>
                  </a:lnTo>
                  <a:lnTo>
                    <a:pt x="511346" y="62454"/>
                  </a:lnTo>
                  <a:lnTo>
                    <a:pt x="523953" y="106526"/>
                  </a:lnTo>
                  <a:lnTo>
                    <a:pt x="523370" y="126251"/>
                  </a:lnTo>
                  <a:lnTo>
                    <a:pt x="506053" y="201751"/>
                  </a:lnTo>
                  <a:lnTo>
                    <a:pt x="492638" y="241511"/>
                  </a:lnTo>
                  <a:lnTo>
                    <a:pt x="467557" y="295071"/>
                  </a:lnTo>
                  <a:lnTo>
                    <a:pt x="461055" y="307513"/>
                  </a:lnTo>
                  <a:lnTo>
                    <a:pt x="454761" y="320370"/>
                  </a:lnTo>
                  <a:lnTo>
                    <a:pt x="440925" y="356209"/>
                  </a:lnTo>
                  <a:lnTo>
                    <a:pt x="437712" y="368452"/>
                  </a:lnTo>
                  <a:lnTo>
                    <a:pt x="435035" y="378388"/>
                  </a:lnTo>
                  <a:lnTo>
                    <a:pt x="412050" y="423331"/>
                  </a:lnTo>
                  <a:lnTo>
                    <a:pt x="380264" y="444355"/>
                  </a:lnTo>
                  <a:lnTo>
                    <a:pt x="339625" y="451810"/>
                  </a:lnTo>
                  <a:lnTo>
                    <a:pt x="332175" y="451942"/>
                  </a:lnTo>
                  <a:lnTo>
                    <a:pt x="316486" y="451423"/>
                  </a:lnTo>
                  <a:lnTo>
                    <a:pt x="272168" y="446404"/>
                  </a:lnTo>
                  <a:lnTo>
                    <a:pt x="254172" y="443864"/>
                  </a:lnTo>
                  <a:lnTo>
                    <a:pt x="247085" y="443128"/>
                  </a:lnTo>
                  <a:lnTo>
                    <a:pt x="243326" y="442721"/>
                  </a:lnTo>
                  <a:lnTo>
                    <a:pt x="239516" y="442518"/>
                  </a:lnTo>
                  <a:lnTo>
                    <a:pt x="235744" y="442518"/>
                  </a:lnTo>
                  <a:lnTo>
                    <a:pt x="193932" y="449778"/>
                  </a:lnTo>
                  <a:lnTo>
                    <a:pt x="178378" y="454888"/>
                  </a:lnTo>
                  <a:lnTo>
                    <a:pt x="167971" y="458242"/>
                  </a:lnTo>
                  <a:lnTo>
                    <a:pt x="157888" y="461002"/>
                  </a:lnTo>
                  <a:lnTo>
                    <a:pt x="147951" y="462873"/>
                  </a:lnTo>
                  <a:lnTo>
                    <a:pt x="137980" y="463562"/>
                  </a:lnTo>
                  <a:close/>
                </a:path>
              </a:pathLst>
            </a:custGeom>
            <a:ln w="6172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399371" y="4725224"/>
              <a:ext cx="508634" cy="448309"/>
            </a:xfrm>
            <a:custGeom>
              <a:avLst/>
              <a:gdLst/>
              <a:ahLst/>
              <a:cxnLst/>
              <a:rect l="l" t="t" r="r" b="b"/>
              <a:pathLst>
                <a:path w="508634" h="448310">
                  <a:moveTo>
                    <a:pt x="85317" y="44615"/>
                  </a:moveTo>
                  <a:lnTo>
                    <a:pt x="34291" y="64971"/>
                  </a:lnTo>
                  <a:lnTo>
                    <a:pt x="9050" y="100224"/>
                  </a:lnTo>
                  <a:lnTo>
                    <a:pt x="0" y="144734"/>
                  </a:lnTo>
                  <a:lnTo>
                    <a:pt x="457" y="153748"/>
                  </a:lnTo>
                  <a:lnTo>
                    <a:pt x="1843" y="163193"/>
                  </a:lnTo>
                  <a:lnTo>
                    <a:pt x="4171" y="172141"/>
                  </a:lnTo>
                  <a:lnTo>
                    <a:pt x="7443" y="180455"/>
                  </a:lnTo>
                  <a:lnTo>
                    <a:pt x="11658" y="188000"/>
                  </a:lnTo>
                  <a:lnTo>
                    <a:pt x="23336" y="220821"/>
                  </a:lnTo>
                  <a:lnTo>
                    <a:pt x="29356" y="265478"/>
                  </a:lnTo>
                  <a:lnTo>
                    <a:pt x="35147" y="315957"/>
                  </a:lnTo>
                  <a:lnTo>
                    <a:pt x="46139" y="366244"/>
                  </a:lnTo>
                  <a:lnTo>
                    <a:pt x="65417" y="407037"/>
                  </a:lnTo>
                  <a:lnTo>
                    <a:pt x="96950" y="437463"/>
                  </a:lnTo>
                  <a:lnTo>
                    <a:pt x="136740" y="447788"/>
                  </a:lnTo>
                  <a:lnTo>
                    <a:pt x="152243" y="444799"/>
                  </a:lnTo>
                  <a:lnTo>
                    <a:pt x="168224" y="439841"/>
                  </a:lnTo>
                  <a:lnTo>
                    <a:pt x="184161" y="434614"/>
                  </a:lnTo>
                  <a:lnTo>
                    <a:pt x="201241" y="430064"/>
                  </a:lnTo>
                  <a:lnTo>
                    <a:pt x="219802" y="427373"/>
                  </a:lnTo>
                  <a:lnTo>
                    <a:pt x="373802" y="427373"/>
                  </a:lnTo>
                  <a:lnTo>
                    <a:pt x="383811" y="422623"/>
                  </a:lnTo>
                  <a:lnTo>
                    <a:pt x="415296" y="382791"/>
                  </a:lnTo>
                  <a:lnTo>
                    <a:pt x="423678" y="354389"/>
                  </a:lnTo>
                  <a:lnTo>
                    <a:pt x="427824" y="340197"/>
                  </a:lnTo>
                  <a:lnTo>
                    <a:pt x="444848" y="299477"/>
                  </a:lnTo>
                  <a:lnTo>
                    <a:pt x="463467" y="263462"/>
                  </a:lnTo>
                  <a:lnTo>
                    <a:pt x="483467" y="215319"/>
                  </a:lnTo>
                  <a:lnTo>
                    <a:pt x="504634" y="138216"/>
                  </a:lnTo>
                  <a:lnTo>
                    <a:pt x="508063" y="116893"/>
                  </a:lnTo>
                  <a:lnTo>
                    <a:pt x="508495" y="98187"/>
                  </a:lnTo>
                  <a:lnTo>
                    <a:pt x="506241" y="81796"/>
                  </a:lnTo>
                  <a:lnTo>
                    <a:pt x="501611" y="67617"/>
                  </a:lnTo>
                  <a:lnTo>
                    <a:pt x="496749" y="58281"/>
                  </a:lnTo>
                  <a:lnTo>
                    <a:pt x="490856" y="50040"/>
                  </a:lnTo>
                  <a:lnTo>
                    <a:pt x="488858" y="47919"/>
                  </a:lnTo>
                  <a:lnTo>
                    <a:pt x="119405" y="47919"/>
                  </a:lnTo>
                  <a:lnTo>
                    <a:pt x="85317" y="44615"/>
                  </a:lnTo>
                  <a:close/>
                </a:path>
                <a:path w="508634" h="448310">
                  <a:moveTo>
                    <a:pt x="373802" y="427373"/>
                  </a:moveTo>
                  <a:lnTo>
                    <a:pt x="219802" y="427373"/>
                  </a:lnTo>
                  <a:lnTo>
                    <a:pt x="240182" y="427725"/>
                  </a:lnTo>
                  <a:lnTo>
                    <a:pt x="246193" y="428415"/>
                  </a:lnTo>
                  <a:lnTo>
                    <a:pt x="286452" y="433844"/>
                  </a:lnTo>
                  <a:lnTo>
                    <a:pt x="308133" y="435934"/>
                  </a:lnTo>
                  <a:lnTo>
                    <a:pt x="329871" y="436432"/>
                  </a:lnTo>
                  <a:lnTo>
                    <a:pt x="350964" y="434456"/>
                  </a:lnTo>
                  <a:lnTo>
                    <a:pt x="368134" y="430064"/>
                  </a:lnTo>
                  <a:lnTo>
                    <a:pt x="373802" y="427373"/>
                  </a:lnTo>
                  <a:close/>
                </a:path>
                <a:path w="508634" h="448310">
                  <a:moveTo>
                    <a:pt x="331245" y="0"/>
                  </a:moveTo>
                  <a:lnTo>
                    <a:pt x="320446" y="980"/>
                  </a:lnTo>
                  <a:lnTo>
                    <a:pt x="307716" y="4241"/>
                  </a:lnTo>
                  <a:lnTo>
                    <a:pt x="294965" y="8835"/>
                  </a:lnTo>
                  <a:lnTo>
                    <a:pt x="282436" y="13781"/>
                  </a:lnTo>
                  <a:lnTo>
                    <a:pt x="270370" y="18099"/>
                  </a:lnTo>
                  <a:lnTo>
                    <a:pt x="213047" y="31787"/>
                  </a:lnTo>
                  <a:lnTo>
                    <a:pt x="167799" y="40130"/>
                  </a:lnTo>
                  <a:lnTo>
                    <a:pt x="119405" y="47919"/>
                  </a:lnTo>
                  <a:lnTo>
                    <a:pt x="488858" y="47919"/>
                  </a:lnTo>
                  <a:lnTo>
                    <a:pt x="452850" y="23841"/>
                  </a:lnTo>
                  <a:lnTo>
                    <a:pt x="414574" y="14435"/>
                  </a:lnTo>
                  <a:lnTo>
                    <a:pt x="403813" y="13680"/>
                  </a:lnTo>
                  <a:lnTo>
                    <a:pt x="361022" y="13680"/>
                  </a:lnTo>
                  <a:lnTo>
                    <a:pt x="351687" y="5716"/>
                  </a:lnTo>
                  <a:lnTo>
                    <a:pt x="341710" y="1367"/>
                  </a:lnTo>
                  <a:lnTo>
                    <a:pt x="331245" y="0"/>
                  </a:lnTo>
                  <a:close/>
                </a:path>
                <a:path w="508634" h="448310">
                  <a:moveTo>
                    <a:pt x="387780" y="12554"/>
                  </a:moveTo>
                  <a:lnTo>
                    <a:pt x="368451" y="13033"/>
                  </a:lnTo>
                  <a:lnTo>
                    <a:pt x="361022" y="13680"/>
                  </a:lnTo>
                  <a:lnTo>
                    <a:pt x="403813" y="13680"/>
                  </a:lnTo>
                  <a:lnTo>
                    <a:pt x="387780" y="12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99375" y="4725225"/>
              <a:ext cx="508490" cy="447790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7399371" y="4725224"/>
              <a:ext cx="508634" cy="448309"/>
            </a:xfrm>
            <a:custGeom>
              <a:avLst/>
              <a:gdLst/>
              <a:ahLst/>
              <a:cxnLst/>
              <a:rect l="l" t="t" r="r" b="b"/>
              <a:pathLst>
                <a:path w="508634" h="448310">
                  <a:moveTo>
                    <a:pt x="65417" y="407037"/>
                  </a:moveTo>
                  <a:lnTo>
                    <a:pt x="96950" y="437463"/>
                  </a:lnTo>
                  <a:lnTo>
                    <a:pt x="136740" y="447788"/>
                  </a:lnTo>
                  <a:lnTo>
                    <a:pt x="152243" y="444799"/>
                  </a:lnTo>
                  <a:lnTo>
                    <a:pt x="168224" y="439841"/>
                  </a:lnTo>
                  <a:lnTo>
                    <a:pt x="184161" y="434614"/>
                  </a:lnTo>
                  <a:lnTo>
                    <a:pt x="201241" y="430064"/>
                  </a:lnTo>
                  <a:lnTo>
                    <a:pt x="219802" y="427373"/>
                  </a:lnTo>
                  <a:lnTo>
                    <a:pt x="240182" y="427725"/>
                  </a:lnTo>
                  <a:lnTo>
                    <a:pt x="246193" y="428415"/>
                  </a:lnTo>
                  <a:lnTo>
                    <a:pt x="252437" y="429221"/>
                  </a:lnTo>
                  <a:lnTo>
                    <a:pt x="258891" y="430108"/>
                  </a:lnTo>
                  <a:lnTo>
                    <a:pt x="265531" y="431040"/>
                  </a:lnTo>
                  <a:lnTo>
                    <a:pt x="286452" y="433844"/>
                  </a:lnTo>
                  <a:lnTo>
                    <a:pt x="308133" y="435934"/>
                  </a:lnTo>
                  <a:lnTo>
                    <a:pt x="329871" y="436432"/>
                  </a:lnTo>
                  <a:lnTo>
                    <a:pt x="350964" y="434456"/>
                  </a:lnTo>
                  <a:lnTo>
                    <a:pt x="397600" y="411539"/>
                  </a:lnTo>
                  <a:lnTo>
                    <a:pt x="419841" y="368711"/>
                  </a:lnTo>
                  <a:lnTo>
                    <a:pt x="423678" y="354389"/>
                  </a:lnTo>
                  <a:lnTo>
                    <a:pt x="427824" y="340197"/>
                  </a:lnTo>
                  <a:lnTo>
                    <a:pt x="444848" y="299477"/>
                  </a:lnTo>
                  <a:lnTo>
                    <a:pt x="463467" y="263462"/>
                  </a:lnTo>
                  <a:lnTo>
                    <a:pt x="483467" y="215319"/>
                  </a:lnTo>
                  <a:lnTo>
                    <a:pt x="504634" y="138216"/>
                  </a:lnTo>
                  <a:lnTo>
                    <a:pt x="508062" y="116942"/>
                  </a:lnTo>
                  <a:lnTo>
                    <a:pt x="508495" y="98187"/>
                  </a:lnTo>
                  <a:lnTo>
                    <a:pt x="506241" y="81796"/>
                  </a:lnTo>
                  <a:lnTo>
                    <a:pt x="484061" y="42828"/>
                  </a:lnTo>
                  <a:lnTo>
                    <a:pt x="444398" y="20868"/>
                  </a:lnTo>
                  <a:lnTo>
                    <a:pt x="387780" y="12554"/>
                  </a:lnTo>
                  <a:lnTo>
                    <a:pt x="368451" y="13033"/>
                  </a:lnTo>
                  <a:lnTo>
                    <a:pt x="361022" y="13680"/>
                  </a:lnTo>
                  <a:lnTo>
                    <a:pt x="351687" y="5716"/>
                  </a:lnTo>
                  <a:lnTo>
                    <a:pt x="341710" y="1367"/>
                  </a:lnTo>
                  <a:lnTo>
                    <a:pt x="331245" y="0"/>
                  </a:lnTo>
                  <a:lnTo>
                    <a:pt x="320446" y="980"/>
                  </a:lnTo>
                  <a:lnTo>
                    <a:pt x="307716" y="4241"/>
                  </a:lnTo>
                  <a:lnTo>
                    <a:pt x="294965" y="8835"/>
                  </a:lnTo>
                  <a:lnTo>
                    <a:pt x="282436" y="13781"/>
                  </a:lnTo>
                  <a:lnTo>
                    <a:pt x="270370" y="18099"/>
                  </a:lnTo>
                  <a:lnTo>
                    <a:pt x="213047" y="31787"/>
                  </a:lnTo>
                  <a:lnTo>
                    <a:pt x="167799" y="40130"/>
                  </a:lnTo>
                  <a:lnTo>
                    <a:pt x="121246" y="47640"/>
                  </a:lnTo>
                  <a:lnTo>
                    <a:pt x="120040" y="47817"/>
                  </a:lnTo>
                  <a:lnTo>
                    <a:pt x="119405" y="47919"/>
                  </a:lnTo>
                  <a:lnTo>
                    <a:pt x="85317" y="44615"/>
                  </a:lnTo>
                  <a:lnTo>
                    <a:pt x="56946" y="50973"/>
                  </a:lnTo>
                  <a:lnTo>
                    <a:pt x="17348" y="84584"/>
                  </a:lnTo>
                  <a:lnTo>
                    <a:pt x="1485" y="126200"/>
                  </a:lnTo>
                  <a:lnTo>
                    <a:pt x="0" y="144734"/>
                  </a:lnTo>
                  <a:lnTo>
                    <a:pt x="457" y="153748"/>
                  </a:lnTo>
                  <a:lnTo>
                    <a:pt x="1843" y="163193"/>
                  </a:lnTo>
                  <a:lnTo>
                    <a:pt x="4171" y="172141"/>
                  </a:lnTo>
                  <a:lnTo>
                    <a:pt x="7443" y="180455"/>
                  </a:lnTo>
                  <a:lnTo>
                    <a:pt x="11658" y="188000"/>
                  </a:lnTo>
                  <a:lnTo>
                    <a:pt x="23336" y="220821"/>
                  </a:lnTo>
                  <a:lnTo>
                    <a:pt x="29356" y="265478"/>
                  </a:lnTo>
                  <a:lnTo>
                    <a:pt x="35147" y="315957"/>
                  </a:lnTo>
                  <a:lnTo>
                    <a:pt x="46139" y="366244"/>
                  </a:lnTo>
                  <a:lnTo>
                    <a:pt x="49956" y="377110"/>
                  </a:lnTo>
                  <a:lnTo>
                    <a:pt x="54402" y="387579"/>
                  </a:lnTo>
                  <a:lnTo>
                    <a:pt x="59535" y="397579"/>
                  </a:lnTo>
                  <a:lnTo>
                    <a:pt x="65417" y="407037"/>
                  </a:lnTo>
                  <a:close/>
                </a:path>
              </a:pathLst>
            </a:custGeom>
            <a:ln w="617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9073982" y="5013029"/>
              <a:ext cx="570230" cy="981710"/>
            </a:xfrm>
            <a:custGeom>
              <a:avLst/>
              <a:gdLst/>
              <a:ahLst/>
              <a:cxnLst/>
              <a:rect l="l" t="t" r="r" b="b"/>
              <a:pathLst>
                <a:path w="570229" h="981710">
                  <a:moveTo>
                    <a:pt x="438914" y="0"/>
                  </a:moveTo>
                  <a:lnTo>
                    <a:pt x="431307" y="0"/>
                  </a:lnTo>
                  <a:lnTo>
                    <a:pt x="407729" y="4041"/>
                  </a:lnTo>
                  <a:lnTo>
                    <a:pt x="385622" y="14644"/>
                  </a:lnTo>
                  <a:lnTo>
                    <a:pt x="364606" y="29526"/>
                  </a:lnTo>
                  <a:lnTo>
                    <a:pt x="324570" y="62825"/>
                  </a:lnTo>
                  <a:lnTo>
                    <a:pt x="304294" y="77304"/>
                  </a:lnTo>
                  <a:lnTo>
                    <a:pt x="283256" y="87621"/>
                  </a:lnTo>
                  <a:lnTo>
                    <a:pt x="261241" y="91554"/>
                  </a:lnTo>
                  <a:lnTo>
                    <a:pt x="250698" y="90649"/>
                  </a:lnTo>
                  <a:lnTo>
                    <a:pt x="240064" y="87917"/>
                  </a:lnTo>
                  <a:lnTo>
                    <a:pt x="229259" y="83330"/>
                  </a:lnTo>
                  <a:lnTo>
                    <a:pt x="218201" y="76860"/>
                  </a:lnTo>
                  <a:lnTo>
                    <a:pt x="186043" y="55848"/>
                  </a:lnTo>
                  <a:lnTo>
                    <a:pt x="158714" y="39687"/>
                  </a:lnTo>
                  <a:lnTo>
                    <a:pt x="135119" y="29308"/>
                  </a:lnTo>
                  <a:lnTo>
                    <a:pt x="114162" y="25641"/>
                  </a:lnTo>
                  <a:lnTo>
                    <a:pt x="89109" y="32426"/>
                  </a:lnTo>
                  <a:lnTo>
                    <a:pt x="45131" y="86393"/>
                  </a:lnTo>
                  <a:lnTo>
                    <a:pt x="21999" y="133362"/>
                  </a:lnTo>
                  <a:lnTo>
                    <a:pt x="6349" y="189782"/>
                  </a:lnTo>
                  <a:lnTo>
                    <a:pt x="0" y="266650"/>
                  </a:lnTo>
                  <a:lnTo>
                    <a:pt x="222" y="311154"/>
                  </a:lnTo>
                  <a:lnTo>
                    <a:pt x="2660" y="358853"/>
                  </a:lnTo>
                  <a:lnTo>
                    <a:pt x="7279" y="409108"/>
                  </a:lnTo>
                  <a:lnTo>
                    <a:pt x="14041" y="461279"/>
                  </a:lnTo>
                  <a:lnTo>
                    <a:pt x="22911" y="514727"/>
                  </a:lnTo>
                  <a:lnTo>
                    <a:pt x="33853" y="568815"/>
                  </a:lnTo>
                  <a:lnTo>
                    <a:pt x="46829" y="622901"/>
                  </a:lnTo>
                  <a:lnTo>
                    <a:pt x="61805" y="676348"/>
                  </a:lnTo>
                  <a:lnTo>
                    <a:pt x="78743" y="728517"/>
                  </a:lnTo>
                  <a:lnTo>
                    <a:pt x="97608" y="778768"/>
                  </a:lnTo>
                  <a:lnTo>
                    <a:pt x="118363" y="826462"/>
                  </a:lnTo>
                  <a:lnTo>
                    <a:pt x="140972" y="870960"/>
                  </a:lnTo>
                  <a:lnTo>
                    <a:pt x="165399" y="911624"/>
                  </a:lnTo>
                  <a:lnTo>
                    <a:pt x="191607" y="947813"/>
                  </a:lnTo>
                  <a:lnTo>
                    <a:pt x="242979" y="981227"/>
                  </a:lnTo>
                  <a:lnTo>
                    <a:pt x="246255" y="981671"/>
                  </a:lnTo>
                  <a:lnTo>
                    <a:pt x="255501" y="981671"/>
                  </a:lnTo>
                  <a:lnTo>
                    <a:pt x="262994" y="978154"/>
                  </a:lnTo>
                  <a:lnTo>
                    <a:pt x="268137" y="971486"/>
                  </a:lnTo>
                  <a:lnTo>
                    <a:pt x="276107" y="945578"/>
                  </a:lnTo>
                  <a:lnTo>
                    <a:pt x="273546" y="906821"/>
                  </a:lnTo>
                  <a:lnTo>
                    <a:pt x="263610" y="858143"/>
                  </a:lnTo>
                  <a:lnTo>
                    <a:pt x="241753" y="772784"/>
                  </a:lnTo>
                  <a:lnTo>
                    <a:pt x="234504" y="743458"/>
                  </a:lnTo>
                  <a:lnTo>
                    <a:pt x="223725" y="689356"/>
                  </a:lnTo>
                  <a:lnTo>
                    <a:pt x="214636" y="625358"/>
                  </a:lnTo>
                  <a:lnTo>
                    <a:pt x="209429" y="573117"/>
                  </a:lnTo>
                  <a:lnTo>
                    <a:pt x="208685" y="521914"/>
                  </a:lnTo>
                  <a:lnTo>
                    <a:pt x="215310" y="476815"/>
                  </a:lnTo>
                  <a:lnTo>
                    <a:pt x="241517" y="434263"/>
                  </a:lnTo>
                  <a:lnTo>
                    <a:pt x="279389" y="423291"/>
                  </a:lnTo>
                  <a:lnTo>
                    <a:pt x="284635" y="423291"/>
                  </a:lnTo>
                  <a:lnTo>
                    <a:pt x="343993" y="440607"/>
                  </a:lnTo>
                  <a:lnTo>
                    <a:pt x="372067" y="469433"/>
                  </a:lnTo>
                  <a:lnTo>
                    <a:pt x="385312" y="508153"/>
                  </a:lnTo>
                  <a:lnTo>
                    <a:pt x="388651" y="553856"/>
                  </a:lnTo>
                  <a:lnTo>
                    <a:pt x="387009" y="603631"/>
                  </a:lnTo>
                  <a:lnTo>
                    <a:pt x="385720" y="633785"/>
                  </a:lnTo>
                  <a:lnTo>
                    <a:pt x="385430" y="648756"/>
                  </a:lnTo>
                  <a:lnTo>
                    <a:pt x="384698" y="691451"/>
                  </a:lnTo>
                  <a:lnTo>
                    <a:pt x="376050" y="757400"/>
                  </a:lnTo>
                  <a:lnTo>
                    <a:pt x="361188" y="845737"/>
                  </a:lnTo>
                  <a:lnTo>
                    <a:pt x="355753" y="892495"/>
                  </a:lnTo>
                  <a:lnTo>
                    <a:pt x="356573" y="929876"/>
                  </a:lnTo>
                  <a:lnTo>
                    <a:pt x="366448" y="955090"/>
                  </a:lnTo>
                  <a:lnTo>
                    <a:pt x="372125" y="961847"/>
                  </a:lnTo>
                  <a:lnTo>
                    <a:pt x="379694" y="965263"/>
                  </a:lnTo>
                  <a:lnTo>
                    <a:pt x="388965" y="965263"/>
                  </a:lnTo>
                  <a:lnTo>
                    <a:pt x="447784" y="920234"/>
                  </a:lnTo>
                  <a:lnTo>
                    <a:pt x="470621" y="877147"/>
                  </a:lnTo>
                  <a:lnTo>
                    <a:pt x="490509" y="827468"/>
                  </a:lnTo>
                  <a:lnTo>
                    <a:pt x="507483" y="776589"/>
                  </a:lnTo>
                  <a:lnTo>
                    <a:pt x="533504" y="690930"/>
                  </a:lnTo>
                  <a:lnTo>
                    <a:pt x="543710" y="651429"/>
                  </a:lnTo>
                  <a:lnTo>
                    <a:pt x="552216" y="602162"/>
                  </a:lnTo>
                  <a:lnTo>
                    <a:pt x="559051" y="547263"/>
                  </a:lnTo>
                  <a:lnTo>
                    <a:pt x="564250" y="490862"/>
                  </a:lnTo>
                  <a:lnTo>
                    <a:pt x="567843" y="437091"/>
                  </a:lnTo>
                  <a:lnTo>
                    <a:pt x="569864" y="390080"/>
                  </a:lnTo>
                  <a:lnTo>
                    <a:pt x="569630" y="358006"/>
                  </a:lnTo>
                  <a:lnTo>
                    <a:pt x="567179" y="314646"/>
                  </a:lnTo>
                  <a:lnTo>
                    <a:pt x="562109" y="263676"/>
                  </a:lnTo>
                  <a:lnTo>
                    <a:pt x="554016" y="208772"/>
                  </a:lnTo>
                  <a:lnTo>
                    <a:pt x="542498" y="153610"/>
                  </a:lnTo>
                  <a:lnTo>
                    <a:pt x="527153" y="101867"/>
                  </a:lnTo>
                  <a:lnTo>
                    <a:pt x="507578" y="57219"/>
                  </a:lnTo>
                  <a:lnTo>
                    <a:pt x="483371" y="23341"/>
                  </a:lnTo>
                  <a:lnTo>
                    <a:pt x="446598" y="1320"/>
                  </a:lnTo>
                  <a:lnTo>
                    <a:pt x="438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9073982" y="5013029"/>
              <a:ext cx="570230" cy="981710"/>
            </a:xfrm>
            <a:custGeom>
              <a:avLst/>
              <a:gdLst/>
              <a:ahLst/>
              <a:cxnLst/>
              <a:rect l="l" t="t" r="r" b="b"/>
              <a:pathLst>
                <a:path w="570229" h="981710">
                  <a:moveTo>
                    <a:pt x="246255" y="981671"/>
                  </a:moveTo>
                  <a:lnTo>
                    <a:pt x="191747" y="947991"/>
                  </a:lnTo>
                  <a:lnTo>
                    <a:pt x="165399" y="911624"/>
                  </a:lnTo>
                  <a:lnTo>
                    <a:pt x="140972" y="870960"/>
                  </a:lnTo>
                  <a:lnTo>
                    <a:pt x="118363" y="826462"/>
                  </a:lnTo>
                  <a:lnTo>
                    <a:pt x="97608" y="778768"/>
                  </a:lnTo>
                  <a:lnTo>
                    <a:pt x="78743" y="728517"/>
                  </a:lnTo>
                  <a:lnTo>
                    <a:pt x="61805" y="676348"/>
                  </a:lnTo>
                  <a:lnTo>
                    <a:pt x="46829" y="622901"/>
                  </a:lnTo>
                  <a:lnTo>
                    <a:pt x="33853" y="568815"/>
                  </a:lnTo>
                  <a:lnTo>
                    <a:pt x="22911" y="514727"/>
                  </a:lnTo>
                  <a:lnTo>
                    <a:pt x="14041" y="461279"/>
                  </a:lnTo>
                  <a:lnTo>
                    <a:pt x="7279" y="409108"/>
                  </a:lnTo>
                  <a:lnTo>
                    <a:pt x="2660" y="358853"/>
                  </a:lnTo>
                  <a:lnTo>
                    <a:pt x="222" y="311154"/>
                  </a:lnTo>
                  <a:lnTo>
                    <a:pt x="0" y="266650"/>
                  </a:lnTo>
                  <a:lnTo>
                    <a:pt x="2030" y="225980"/>
                  </a:lnTo>
                  <a:lnTo>
                    <a:pt x="12993" y="158697"/>
                  </a:lnTo>
                  <a:lnTo>
                    <a:pt x="45131" y="86393"/>
                  </a:lnTo>
                  <a:lnTo>
                    <a:pt x="66799" y="52712"/>
                  </a:lnTo>
                  <a:lnTo>
                    <a:pt x="114162" y="25641"/>
                  </a:lnTo>
                  <a:lnTo>
                    <a:pt x="135119" y="29308"/>
                  </a:lnTo>
                  <a:lnTo>
                    <a:pt x="158714" y="39687"/>
                  </a:lnTo>
                  <a:lnTo>
                    <a:pt x="186043" y="55848"/>
                  </a:lnTo>
                  <a:lnTo>
                    <a:pt x="218201" y="76860"/>
                  </a:lnTo>
                  <a:lnTo>
                    <a:pt x="229259" y="83330"/>
                  </a:lnTo>
                  <a:lnTo>
                    <a:pt x="240064" y="87917"/>
                  </a:lnTo>
                  <a:lnTo>
                    <a:pt x="250698" y="90649"/>
                  </a:lnTo>
                  <a:lnTo>
                    <a:pt x="261241" y="91554"/>
                  </a:lnTo>
                  <a:lnTo>
                    <a:pt x="283256" y="87621"/>
                  </a:lnTo>
                  <a:lnTo>
                    <a:pt x="304294" y="77304"/>
                  </a:lnTo>
                  <a:lnTo>
                    <a:pt x="324570" y="62825"/>
                  </a:lnTo>
                  <a:lnTo>
                    <a:pt x="344299" y="46405"/>
                  </a:lnTo>
                  <a:lnTo>
                    <a:pt x="364606" y="29526"/>
                  </a:lnTo>
                  <a:lnTo>
                    <a:pt x="385622" y="14644"/>
                  </a:lnTo>
                  <a:lnTo>
                    <a:pt x="407729" y="4041"/>
                  </a:lnTo>
                  <a:lnTo>
                    <a:pt x="431307" y="0"/>
                  </a:lnTo>
                  <a:lnTo>
                    <a:pt x="438914" y="0"/>
                  </a:lnTo>
                  <a:lnTo>
                    <a:pt x="483371" y="23341"/>
                  </a:lnTo>
                  <a:lnTo>
                    <a:pt x="507578" y="57219"/>
                  </a:lnTo>
                  <a:lnTo>
                    <a:pt x="527153" y="101867"/>
                  </a:lnTo>
                  <a:lnTo>
                    <a:pt x="542498" y="153610"/>
                  </a:lnTo>
                  <a:lnTo>
                    <a:pt x="554016" y="208772"/>
                  </a:lnTo>
                  <a:lnTo>
                    <a:pt x="562109" y="263676"/>
                  </a:lnTo>
                  <a:lnTo>
                    <a:pt x="567179" y="314646"/>
                  </a:lnTo>
                  <a:lnTo>
                    <a:pt x="569630" y="358006"/>
                  </a:lnTo>
                  <a:lnTo>
                    <a:pt x="569864" y="390080"/>
                  </a:lnTo>
                  <a:lnTo>
                    <a:pt x="567843" y="437091"/>
                  </a:lnTo>
                  <a:lnTo>
                    <a:pt x="564250" y="490862"/>
                  </a:lnTo>
                  <a:lnTo>
                    <a:pt x="559051" y="547263"/>
                  </a:lnTo>
                  <a:lnTo>
                    <a:pt x="552216" y="602162"/>
                  </a:lnTo>
                  <a:lnTo>
                    <a:pt x="543710" y="651429"/>
                  </a:lnTo>
                  <a:lnTo>
                    <a:pt x="533504" y="690930"/>
                  </a:lnTo>
                  <a:lnTo>
                    <a:pt x="530846" y="699160"/>
                  </a:lnTo>
                  <a:lnTo>
                    <a:pt x="527936" y="708599"/>
                  </a:lnTo>
                  <a:lnTo>
                    <a:pt x="524829" y="718948"/>
                  </a:lnTo>
                  <a:lnTo>
                    <a:pt x="521578" y="729907"/>
                  </a:lnTo>
                  <a:lnTo>
                    <a:pt x="507483" y="776589"/>
                  </a:lnTo>
                  <a:lnTo>
                    <a:pt x="490509" y="827468"/>
                  </a:lnTo>
                  <a:lnTo>
                    <a:pt x="470621" y="877147"/>
                  </a:lnTo>
                  <a:lnTo>
                    <a:pt x="447784" y="920234"/>
                  </a:lnTo>
                  <a:lnTo>
                    <a:pt x="421961" y="951332"/>
                  </a:lnTo>
                  <a:lnTo>
                    <a:pt x="390299" y="965263"/>
                  </a:lnTo>
                  <a:lnTo>
                    <a:pt x="388965" y="965263"/>
                  </a:lnTo>
                  <a:lnTo>
                    <a:pt x="379694" y="965263"/>
                  </a:lnTo>
                  <a:lnTo>
                    <a:pt x="372125" y="961847"/>
                  </a:lnTo>
                  <a:lnTo>
                    <a:pt x="366448" y="955090"/>
                  </a:lnTo>
                  <a:lnTo>
                    <a:pt x="356573" y="929876"/>
                  </a:lnTo>
                  <a:lnTo>
                    <a:pt x="355753" y="892495"/>
                  </a:lnTo>
                  <a:lnTo>
                    <a:pt x="361188" y="845737"/>
                  </a:lnTo>
                  <a:lnTo>
                    <a:pt x="370080" y="792391"/>
                  </a:lnTo>
                  <a:lnTo>
                    <a:pt x="376050" y="757400"/>
                  </a:lnTo>
                  <a:lnTo>
                    <a:pt x="381223" y="723269"/>
                  </a:lnTo>
                  <a:lnTo>
                    <a:pt x="384698" y="691451"/>
                  </a:lnTo>
                  <a:lnTo>
                    <a:pt x="385574" y="663397"/>
                  </a:lnTo>
                  <a:lnTo>
                    <a:pt x="385430" y="648756"/>
                  </a:lnTo>
                  <a:lnTo>
                    <a:pt x="385720" y="633785"/>
                  </a:lnTo>
                  <a:lnTo>
                    <a:pt x="386296" y="618679"/>
                  </a:lnTo>
                  <a:lnTo>
                    <a:pt x="387009" y="603631"/>
                  </a:lnTo>
                  <a:lnTo>
                    <a:pt x="388651" y="553856"/>
                  </a:lnTo>
                  <a:lnTo>
                    <a:pt x="385312" y="508153"/>
                  </a:lnTo>
                  <a:lnTo>
                    <a:pt x="372067" y="469433"/>
                  </a:lnTo>
                  <a:lnTo>
                    <a:pt x="343993" y="440607"/>
                  </a:lnTo>
                  <a:lnTo>
                    <a:pt x="296166" y="424586"/>
                  </a:lnTo>
                  <a:lnTo>
                    <a:pt x="284635" y="423291"/>
                  </a:lnTo>
                  <a:lnTo>
                    <a:pt x="279389" y="423291"/>
                  </a:lnTo>
                  <a:lnTo>
                    <a:pt x="241517" y="434263"/>
                  </a:lnTo>
                  <a:lnTo>
                    <a:pt x="215310" y="476815"/>
                  </a:lnTo>
                  <a:lnTo>
                    <a:pt x="208685" y="521914"/>
                  </a:lnTo>
                  <a:lnTo>
                    <a:pt x="209429" y="573117"/>
                  </a:lnTo>
                  <a:lnTo>
                    <a:pt x="214636" y="625358"/>
                  </a:lnTo>
                  <a:lnTo>
                    <a:pt x="221401" y="673569"/>
                  </a:lnTo>
                  <a:lnTo>
                    <a:pt x="228299" y="715360"/>
                  </a:lnTo>
                  <a:lnTo>
                    <a:pt x="241753" y="772784"/>
                  </a:lnTo>
                  <a:lnTo>
                    <a:pt x="249456" y="802474"/>
                  </a:lnTo>
                  <a:lnTo>
                    <a:pt x="263610" y="858143"/>
                  </a:lnTo>
                  <a:lnTo>
                    <a:pt x="273546" y="906821"/>
                  </a:lnTo>
                  <a:lnTo>
                    <a:pt x="276107" y="945578"/>
                  </a:lnTo>
                  <a:lnTo>
                    <a:pt x="268137" y="971486"/>
                  </a:lnTo>
                  <a:lnTo>
                    <a:pt x="262994" y="978154"/>
                  </a:lnTo>
                  <a:lnTo>
                    <a:pt x="255501" y="981671"/>
                  </a:lnTo>
                  <a:lnTo>
                    <a:pt x="246458" y="981671"/>
                  </a:lnTo>
                  <a:lnTo>
                    <a:pt x="246255" y="981671"/>
                  </a:lnTo>
                  <a:close/>
                </a:path>
              </a:pathLst>
            </a:custGeom>
            <a:ln w="10845">
              <a:solidFill>
                <a:srgbClr val="231E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069656" y="4690369"/>
              <a:ext cx="562610" cy="218440"/>
            </a:xfrm>
            <a:custGeom>
              <a:avLst/>
              <a:gdLst/>
              <a:ahLst/>
              <a:cxnLst/>
              <a:rect l="l" t="t" r="r" b="b"/>
              <a:pathLst>
                <a:path w="562609" h="218439">
                  <a:moveTo>
                    <a:pt x="146405" y="14478"/>
                  </a:moveTo>
                  <a:lnTo>
                    <a:pt x="108270" y="17616"/>
                  </a:lnTo>
                  <a:lnTo>
                    <a:pt x="70345" y="26974"/>
                  </a:lnTo>
                  <a:lnTo>
                    <a:pt x="22089" y="51213"/>
                  </a:lnTo>
                  <a:lnTo>
                    <a:pt x="0" y="64389"/>
                  </a:lnTo>
                  <a:lnTo>
                    <a:pt x="0" y="68961"/>
                  </a:lnTo>
                  <a:lnTo>
                    <a:pt x="7124" y="74409"/>
                  </a:lnTo>
                  <a:lnTo>
                    <a:pt x="7594" y="74980"/>
                  </a:lnTo>
                  <a:lnTo>
                    <a:pt x="24509" y="116001"/>
                  </a:lnTo>
                  <a:lnTo>
                    <a:pt x="46517" y="126422"/>
                  </a:lnTo>
                  <a:lnTo>
                    <a:pt x="52749" y="129439"/>
                  </a:lnTo>
                  <a:lnTo>
                    <a:pt x="58828" y="132688"/>
                  </a:lnTo>
                  <a:lnTo>
                    <a:pt x="64770" y="136321"/>
                  </a:lnTo>
                  <a:lnTo>
                    <a:pt x="80160" y="146149"/>
                  </a:lnTo>
                  <a:lnTo>
                    <a:pt x="95621" y="155381"/>
                  </a:lnTo>
                  <a:lnTo>
                    <a:pt x="173201" y="192116"/>
                  </a:lnTo>
                  <a:lnTo>
                    <a:pt x="219970" y="206578"/>
                  </a:lnTo>
                  <a:lnTo>
                    <a:pt x="266672" y="215286"/>
                  </a:lnTo>
                  <a:lnTo>
                    <a:pt x="313143" y="218198"/>
                  </a:lnTo>
                  <a:lnTo>
                    <a:pt x="324329" y="218027"/>
                  </a:lnTo>
                  <a:lnTo>
                    <a:pt x="408643" y="205565"/>
                  </a:lnTo>
                  <a:lnTo>
                    <a:pt x="452986" y="190663"/>
                  </a:lnTo>
                  <a:lnTo>
                    <a:pt x="490257" y="173205"/>
                  </a:lnTo>
                  <a:lnTo>
                    <a:pt x="537369" y="143474"/>
                  </a:lnTo>
                  <a:lnTo>
                    <a:pt x="562533" y="122402"/>
                  </a:lnTo>
                  <a:lnTo>
                    <a:pt x="561733" y="120472"/>
                  </a:lnTo>
                  <a:lnTo>
                    <a:pt x="539750" y="77749"/>
                  </a:lnTo>
                  <a:lnTo>
                    <a:pt x="514858" y="46062"/>
                  </a:lnTo>
                  <a:lnTo>
                    <a:pt x="512651" y="44196"/>
                  </a:lnTo>
                  <a:lnTo>
                    <a:pt x="264629" y="44196"/>
                  </a:lnTo>
                  <a:lnTo>
                    <a:pt x="235009" y="31231"/>
                  </a:lnTo>
                  <a:lnTo>
                    <a:pt x="205365" y="21940"/>
                  </a:lnTo>
                  <a:lnTo>
                    <a:pt x="175797" y="16347"/>
                  </a:lnTo>
                  <a:lnTo>
                    <a:pt x="146405" y="14478"/>
                  </a:lnTo>
                  <a:close/>
                </a:path>
                <a:path w="562609" h="218439">
                  <a:moveTo>
                    <a:pt x="404139" y="0"/>
                  </a:moveTo>
                  <a:lnTo>
                    <a:pt x="360619" y="4716"/>
                  </a:lnTo>
                  <a:lnTo>
                    <a:pt x="321849" y="16027"/>
                  </a:lnTo>
                  <a:lnTo>
                    <a:pt x="269125" y="41389"/>
                  </a:lnTo>
                  <a:lnTo>
                    <a:pt x="264629" y="44196"/>
                  </a:lnTo>
                  <a:lnTo>
                    <a:pt x="512651" y="44196"/>
                  </a:lnTo>
                  <a:lnTo>
                    <a:pt x="491114" y="25969"/>
                  </a:lnTo>
                  <a:lnTo>
                    <a:pt x="464680" y="11568"/>
                  </a:lnTo>
                  <a:lnTo>
                    <a:pt x="435655" y="2898"/>
                  </a:lnTo>
                  <a:lnTo>
                    <a:pt x="404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069656" y="4690369"/>
              <a:ext cx="562610" cy="218440"/>
            </a:xfrm>
            <a:custGeom>
              <a:avLst/>
              <a:gdLst/>
              <a:ahLst/>
              <a:cxnLst/>
              <a:rect l="l" t="t" r="r" b="b"/>
              <a:pathLst>
                <a:path w="562609" h="218439">
                  <a:moveTo>
                    <a:pt x="313143" y="218198"/>
                  </a:moveTo>
                  <a:lnTo>
                    <a:pt x="266672" y="215286"/>
                  </a:lnTo>
                  <a:lnTo>
                    <a:pt x="219970" y="206578"/>
                  </a:lnTo>
                  <a:lnTo>
                    <a:pt x="173201" y="192116"/>
                  </a:lnTo>
                  <a:lnTo>
                    <a:pt x="126530" y="171945"/>
                  </a:lnTo>
                  <a:lnTo>
                    <a:pt x="80160" y="146149"/>
                  </a:lnTo>
                  <a:lnTo>
                    <a:pt x="64770" y="136321"/>
                  </a:lnTo>
                  <a:lnTo>
                    <a:pt x="58828" y="132688"/>
                  </a:lnTo>
                  <a:lnTo>
                    <a:pt x="52749" y="129439"/>
                  </a:lnTo>
                  <a:lnTo>
                    <a:pt x="46517" y="126422"/>
                  </a:lnTo>
                  <a:lnTo>
                    <a:pt x="40119" y="123482"/>
                  </a:lnTo>
                  <a:lnTo>
                    <a:pt x="32348" y="119889"/>
                  </a:lnTo>
                  <a:lnTo>
                    <a:pt x="7594" y="100863"/>
                  </a:lnTo>
                  <a:lnTo>
                    <a:pt x="7594" y="99288"/>
                  </a:lnTo>
                  <a:lnTo>
                    <a:pt x="7594" y="74980"/>
                  </a:lnTo>
                  <a:lnTo>
                    <a:pt x="7124" y="74409"/>
                  </a:lnTo>
                  <a:lnTo>
                    <a:pt x="5829" y="73418"/>
                  </a:lnTo>
                  <a:lnTo>
                    <a:pt x="5016" y="72796"/>
                  </a:lnTo>
                  <a:lnTo>
                    <a:pt x="2552" y="70916"/>
                  </a:lnTo>
                  <a:lnTo>
                    <a:pt x="0" y="68961"/>
                  </a:lnTo>
                  <a:lnTo>
                    <a:pt x="0" y="66141"/>
                  </a:lnTo>
                  <a:lnTo>
                    <a:pt x="0" y="64389"/>
                  </a:lnTo>
                  <a:lnTo>
                    <a:pt x="39014" y="41586"/>
                  </a:lnTo>
                  <a:lnTo>
                    <a:pt x="89248" y="21523"/>
                  </a:lnTo>
                  <a:lnTo>
                    <a:pt x="127345" y="15264"/>
                  </a:lnTo>
                  <a:lnTo>
                    <a:pt x="146405" y="14478"/>
                  </a:lnTo>
                  <a:lnTo>
                    <a:pt x="175797" y="16347"/>
                  </a:lnTo>
                  <a:lnTo>
                    <a:pt x="205365" y="21940"/>
                  </a:lnTo>
                  <a:lnTo>
                    <a:pt x="235009" y="31231"/>
                  </a:lnTo>
                  <a:lnTo>
                    <a:pt x="264629" y="44196"/>
                  </a:lnTo>
                  <a:lnTo>
                    <a:pt x="265645" y="43535"/>
                  </a:lnTo>
                  <a:lnTo>
                    <a:pt x="321849" y="16027"/>
                  </a:lnTo>
                  <a:lnTo>
                    <a:pt x="360619" y="4716"/>
                  </a:lnTo>
                  <a:lnTo>
                    <a:pt x="404139" y="0"/>
                  </a:lnTo>
                  <a:lnTo>
                    <a:pt x="435655" y="2898"/>
                  </a:lnTo>
                  <a:lnTo>
                    <a:pt x="491114" y="25969"/>
                  </a:lnTo>
                  <a:lnTo>
                    <a:pt x="521042" y="52743"/>
                  </a:lnTo>
                  <a:lnTo>
                    <a:pt x="545683" y="87553"/>
                  </a:lnTo>
                  <a:lnTo>
                    <a:pt x="562533" y="122402"/>
                  </a:lnTo>
                  <a:lnTo>
                    <a:pt x="561047" y="123863"/>
                  </a:lnTo>
                  <a:lnTo>
                    <a:pt x="519925" y="155625"/>
                  </a:lnTo>
                  <a:lnTo>
                    <a:pt x="452986" y="190663"/>
                  </a:lnTo>
                  <a:lnTo>
                    <a:pt x="408643" y="205565"/>
                  </a:lnTo>
                  <a:lnTo>
                    <a:pt x="357759" y="215480"/>
                  </a:lnTo>
                  <a:lnTo>
                    <a:pt x="313156" y="218198"/>
                  </a:lnTo>
                  <a:close/>
                </a:path>
              </a:pathLst>
            </a:custGeom>
            <a:ln w="1084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2115" y="4749594"/>
              <a:ext cx="738505" cy="530860"/>
            </a:xfrm>
            <a:custGeom>
              <a:avLst/>
              <a:gdLst/>
              <a:ahLst/>
              <a:cxnLst/>
              <a:rect l="l" t="t" r="r" b="b"/>
              <a:pathLst>
                <a:path w="738504" h="530860">
                  <a:moveTo>
                    <a:pt x="122236" y="0"/>
                  </a:moveTo>
                  <a:lnTo>
                    <a:pt x="65168" y="14476"/>
                  </a:lnTo>
                  <a:lnTo>
                    <a:pt x="24380" y="41435"/>
                  </a:lnTo>
                  <a:lnTo>
                    <a:pt x="0" y="96761"/>
                  </a:lnTo>
                  <a:lnTo>
                    <a:pt x="5599" y="141757"/>
                  </a:lnTo>
                  <a:lnTo>
                    <a:pt x="8465" y="151791"/>
                  </a:lnTo>
                  <a:lnTo>
                    <a:pt x="11645" y="161802"/>
                  </a:lnTo>
                  <a:lnTo>
                    <a:pt x="26414" y="204951"/>
                  </a:lnTo>
                  <a:lnTo>
                    <a:pt x="32446" y="227182"/>
                  </a:lnTo>
                  <a:lnTo>
                    <a:pt x="34856" y="247781"/>
                  </a:lnTo>
                  <a:lnTo>
                    <a:pt x="31952" y="266268"/>
                  </a:lnTo>
                  <a:lnTo>
                    <a:pt x="30631" y="269557"/>
                  </a:lnTo>
                  <a:lnTo>
                    <a:pt x="25292" y="287388"/>
                  </a:lnTo>
                  <a:lnTo>
                    <a:pt x="25434" y="334176"/>
                  </a:lnTo>
                  <a:lnTo>
                    <a:pt x="45096" y="410230"/>
                  </a:lnTo>
                  <a:lnTo>
                    <a:pt x="63497" y="456198"/>
                  </a:lnTo>
                  <a:lnTo>
                    <a:pt x="83344" y="497463"/>
                  </a:lnTo>
                  <a:lnTo>
                    <a:pt x="101865" y="530618"/>
                  </a:lnTo>
                  <a:lnTo>
                    <a:pt x="660564" y="491553"/>
                  </a:lnTo>
                  <a:lnTo>
                    <a:pt x="686475" y="462013"/>
                  </a:lnTo>
                  <a:lnTo>
                    <a:pt x="707262" y="429615"/>
                  </a:lnTo>
                  <a:lnTo>
                    <a:pt x="728182" y="377637"/>
                  </a:lnTo>
                  <a:lnTo>
                    <a:pt x="736515" y="335280"/>
                  </a:lnTo>
                  <a:lnTo>
                    <a:pt x="738393" y="310653"/>
                  </a:lnTo>
                  <a:lnTo>
                    <a:pt x="738304" y="285346"/>
                  </a:lnTo>
                  <a:lnTo>
                    <a:pt x="724408" y="199612"/>
                  </a:lnTo>
                  <a:lnTo>
                    <a:pt x="705371" y="145248"/>
                  </a:lnTo>
                  <a:lnTo>
                    <a:pt x="682231" y="98558"/>
                  </a:lnTo>
                  <a:lnTo>
                    <a:pt x="658087" y="61747"/>
                  </a:lnTo>
                  <a:lnTo>
                    <a:pt x="631544" y="32308"/>
                  </a:lnTo>
                  <a:lnTo>
                    <a:pt x="581967" y="9018"/>
                  </a:lnTo>
                  <a:lnTo>
                    <a:pt x="562063" y="7454"/>
                  </a:lnTo>
                  <a:lnTo>
                    <a:pt x="509311" y="15949"/>
                  </a:lnTo>
                  <a:lnTo>
                    <a:pt x="460588" y="35488"/>
                  </a:lnTo>
                  <a:lnTo>
                    <a:pt x="422140" y="57159"/>
                  </a:lnTo>
                  <a:lnTo>
                    <a:pt x="400214" y="72047"/>
                  </a:lnTo>
                  <a:lnTo>
                    <a:pt x="370171" y="51636"/>
                  </a:lnTo>
                  <a:lnTo>
                    <a:pt x="339262" y="37009"/>
                  </a:lnTo>
                  <a:lnTo>
                    <a:pt x="307593" y="28204"/>
                  </a:lnTo>
                  <a:lnTo>
                    <a:pt x="275271" y="25260"/>
                  </a:lnTo>
                  <a:lnTo>
                    <a:pt x="262351" y="25730"/>
                  </a:lnTo>
                  <a:lnTo>
                    <a:pt x="224573" y="32753"/>
                  </a:lnTo>
                  <a:lnTo>
                    <a:pt x="201027" y="42100"/>
                  </a:lnTo>
                  <a:lnTo>
                    <a:pt x="192507" y="31525"/>
                  </a:lnTo>
                  <a:lnTo>
                    <a:pt x="176619" y="17497"/>
                  </a:lnTo>
                  <a:lnTo>
                    <a:pt x="153237" y="5245"/>
                  </a:lnTo>
                  <a:lnTo>
                    <a:pt x="122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2115" y="4749594"/>
              <a:ext cx="738505" cy="530860"/>
            </a:xfrm>
            <a:custGeom>
              <a:avLst/>
              <a:gdLst/>
              <a:ahLst/>
              <a:cxnLst/>
              <a:rect l="l" t="t" r="r" b="b"/>
              <a:pathLst>
                <a:path w="738504" h="530860">
                  <a:moveTo>
                    <a:pt x="101865" y="530618"/>
                  </a:moveTo>
                  <a:lnTo>
                    <a:pt x="63497" y="456198"/>
                  </a:lnTo>
                  <a:lnTo>
                    <a:pt x="45096" y="410230"/>
                  </a:lnTo>
                  <a:lnTo>
                    <a:pt x="30911" y="362965"/>
                  </a:lnTo>
                  <a:lnTo>
                    <a:pt x="23560" y="308956"/>
                  </a:lnTo>
                  <a:lnTo>
                    <a:pt x="25292" y="287388"/>
                  </a:lnTo>
                  <a:lnTo>
                    <a:pt x="30631" y="269557"/>
                  </a:lnTo>
                  <a:lnTo>
                    <a:pt x="31126" y="268465"/>
                  </a:lnTo>
                  <a:lnTo>
                    <a:pt x="31558" y="267373"/>
                  </a:lnTo>
                  <a:lnTo>
                    <a:pt x="31952" y="266268"/>
                  </a:lnTo>
                  <a:lnTo>
                    <a:pt x="34856" y="247781"/>
                  </a:lnTo>
                  <a:lnTo>
                    <a:pt x="32446" y="227182"/>
                  </a:lnTo>
                  <a:lnTo>
                    <a:pt x="26414" y="204951"/>
                  </a:lnTo>
                  <a:lnTo>
                    <a:pt x="18452" y="181571"/>
                  </a:lnTo>
                  <a:lnTo>
                    <a:pt x="15015" y="171745"/>
                  </a:lnTo>
                  <a:lnTo>
                    <a:pt x="11645" y="161802"/>
                  </a:lnTo>
                  <a:lnTo>
                    <a:pt x="8465" y="151791"/>
                  </a:lnTo>
                  <a:lnTo>
                    <a:pt x="5599" y="141757"/>
                  </a:lnTo>
                  <a:lnTo>
                    <a:pt x="0" y="96761"/>
                  </a:lnTo>
                  <a:lnTo>
                    <a:pt x="7825" y="64225"/>
                  </a:lnTo>
                  <a:lnTo>
                    <a:pt x="44969" y="25679"/>
                  </a:lnTo>
                  <a:lnTo>
                    <a:pt x="84822" y="6448"/>
                  </a:lnTo>
                  <a:lnTo>
                    <a:pt x="122236" y="0"/>
                  </a:lnTo>
                  <a:lnTo>
                    <a:pt x="153237" y="5245"/>
                  </a:lnTo>
                  <a:lnTo>
                    <a:pt x="176619" y="17497"/>
                  </a:lnTo>
                  <a:lnTo>
                    <a:pt x="192507" y="31525"/>
                  </a:lnTo>
                  <a:lnTo>
                    <a:pt x="201027" y="42100"/>
                  </a:lnTo>
                  <a:lnTo>
                    <a:pt x="204926" y="40081"/>
                  </a:lnTo>
                  <a:lnTo>
                    <a:pt x="249565" y="27139"/>
                  </a:lnTo>
                  <a:lnTo>
                    <a:pt x="275271" y="25260"/>
                  </a:lnTo>
                  <a:lnTo>
                    <a:pt x="307593" y="28204"/>
                  </a:lnTo>
                  <a:lnTo>
                    <a:pt x="339262" y="37009"/>
                  </a:lnTo>
                  <a:lnTo>
                    <a:pt x="370171" y="51636"/>
                  </a:lnTo>
                  <a:lnTo>
                    <a:pt x="400214" y="72047"/>
                  </a:lnTo>
                  <a:lnTo>
                    <a:pt x="422140" y="57159"/>
                  </a:lnTo>
                  <a:lnTo>
                    <a:pt x="460588" y="35488"/>
                  </a:lnTo>
                  <a:lnTo>
                    <a:pt x="509311" y="15949"/>
                  </a:lnTo>
                  <a:lnTo>
                    <a:pt x="562063" y="7454"/>
                  </a:lnTo>
                  <a:lnTo>
                    <a:pt x="581967" y="9018"/>
                  </a:lnTo>
                  <a:lnTo>
                    <a:pt x="631544" y="32308"/>
                  </a:lnTo>
                  <a:lnTo>
                    <a:pt x="658087" y="61747"/>
                  </a:lnTo>
                  <a:lnTo>
                    <a:pt x="682231" y="98558"/>
                  </a:lnTo>
                  <a:lnTo>
                    <a:pt x="705371" y="145248"/>
                  </a:lnTo>
                  <a:lnTo>
                    <a:pt x="724408" y="199612"/>
                  </a:lnTo>
                  <a:lnTo>
                    <a:pt x="736243" y="259448"/>
                  </a:lnTo>
                  <a:lnTo>
                    <a:pt x="738393" y="310653"/>
                  </a:lnTo>
                  <a:lnTo>
                    <a:pt x="736515" y="335280"/>
                  </a:lnTo>
                  <a:lnTo>
                    <a:pt x="728182" y="377637"/>
                  </a:lnTo>
                  <a:lnTo>
                    <a:pt x="707262" y="429615"/>
                  </a:lnTo>
                  <a:lnTo>
                    <a:pt x="686475" y="462013"/>
                  </a:lnTo>
                  <a:lnTo>
                    <a:pt x="674154" y="477146"/>
                  </a:lnTo>
                  <a:lnTo>
                    <a:pt x="660564" y="491553"/>
                  </a:lnTo>
                </a:path>
              </a:pathLst>
            </a:custGeom>
            <a:ln w="1084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3835215" y="6018491"/>
            <a:ext cx="9582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25408F"/>
                </a:solidFill>
                <a:latin typeface="Trebuchet MS"/>
                <a:cs typeface="Trebuchet MS"/>
              </a:rPr>
              <a:t>Incisors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100" spc="20" dirty="0">
                <a:solidFill>
                  <a:srgbClr val="25408F"/>
                </a:solidFill>
                <a:latin typeface="Gill Sans MT"/>
                <a:cs typeface="Gill Sans MT"/>
              </a:rPr>
              <a:t>(bite)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5423711" y="6018491"/>
            <a:ext cx="987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35" dirty="0">
                <a:solidFill>
                  <a:srgbClr val="25408F"/>
                </a:solidFill>
                <a:latin typeface="Gill Sans MT"/>
                <a:cs typeface="Gill Sans MT"/>
              </a:rPr>
              <a:t>Canines</a:t>
            </a:r>
            <a:endParaRPr sz="21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</a:pPr>
            <a:r>
              <a:rPr sz="2100" spc="15" dirty="0">
                <a:solidFill>
                  <a:srgbClr val="25408F"/>
                </a:solidFill>
                <a:latin typeface="Gill Sans MT"/>
                <a:cs typeface="Gill Sans MT"/>
              </a:rPr>
              <a:t>(tear)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7035464" y="6018491"/>
            <a:ext cx="12369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25408F"/>
                </a:solidFill>
                <a:latin typeface="Trebuchet MS"/>
                <a:cs typeface="Trebuchet MS"/>
              </a:rPr>
              <a:t>Premolars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100" spc="30" dirty="0">
                <a:solidFill>
                  <a:srgbClr val="25408F"/>
                </a:solidFill>
                <a:latin typeface="Gill Sans MT"/>
                <a:cs typeface="Gill Sans MT"/>
              </a:rPr>
              <a:t>(grind)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8929532" y="6018491"/>
            <a:ext cx="8242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25408F"/>
                </a:solidFill>
                <a:latin typeface="Trebuchet MS"/>
                <a:cs typeface="Trebuchet MS"/>
              </a:rPr>
              <a:t>Mola</a:t>
            </a:r>
            <a:r>
              <a:rPr sz="2100" b="1" spc="-50" dirty="0">
                <a:solidFill>
                  <a:srgbClr val="25408F"/>
                </a:solidFill>
                <a:latin typeface="Trebuchet MS"/>
                <a:cs typeface="Trebuchet MS"/>
              </a:rPr>
              <a:t>r</a:t>
            </a:r>
            <a:r>
              <a:rPr sz="2100" b="1" spc="105" dirty="0">
                <a:solidFill>
                  <a:srgbClr val="25408F"/>
                </a:solidFill>
                <a:latin typeface="Trebuchet MS"/>
                <a:cs typeface="Trebuchet MS"/>
              </a:rPr>
              <a:t>s</a:t>
            </a:r>
            <a:endParaRPr sz="2100">
              <a:latin typeface="Trebuchet MS"/>
              <a:cs typeface="Trebuchet MS"/>
            </a:endParaRPr>
          </a:p>
          <a:p>
            <a:pPr marL="37465">
              <a:lnSpc>
                <a:spcPct val="100000"/>
              </a:lnSpc>
            </a:pPr>
            <a:r>
              <a:rPr sz="2100" spc="30" dirty="0">
                <a:solidFill>
                  <a:srgbClr val="25408F"/>
                </a:solidFill>
                <a:latin typeface="Gill Sans MT"/>
                <a:cs typeface="Gill Sans MT"/>
              </a:rPr>
              <a:t>(grind)</a:t>
            </a:r>
            <a:endParaRPr sz="2100">
              <a:latin typeface="Gill Sans MT"/>
              <a:cs typeface="Gill Sans MT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87" name="object 28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31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92" name="object 29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744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40">
                <a:moveTo>
                  <a:pt x="97459" y="101727"/>
                </a:moveTo>
                <a:lnTo>
                  <a:pt x="96608" y="94754"/>
                </a:lnTo>
                <a:lnTo>
                  <a:pt x="95758" y="94094"/>
                </a:lnTo>
                <a:lnTo>
                  <a:pt x="93433" y="92278"/>
                </a:lnTo>
                <a:lnTo>
                  <a:pt x="89954" y="92710"/>
                </a:lnTo>
                <a:lnTo>
                  <a:pt x="57505" y="94094"/>
                </a:lnTo>
                <a:lnTo>
                  <a:pt x="28498" y="90462"/>
                </a:lnTo>
                <a:lnTo>
                  <a:pt x="4889" y="82486"/>
                </a:lnTo>
                <a:lnTo>
                  <a:pt x="0" y="78968"/>
                </a:lnTo>
                <a:lnTo>
                  <a:pt x="50" y="92710"/>
                </a:lnTo>
                <a:lnTo>
                  <a:pt x="10160" y="98463"/>
                </a:lnTo>
                <a:lnTo>
                  <a:pt x="47307" y="106260"/>
                </a:lnTo>
                <a:lnTo>
                  <a:pt x="91503" y="105321"/>
                </a:lnTo>
                <a:lnTo>
                  <a:pt x="94983" y="104889"/>
                </a:lnTo>
                <a:lnTo>
                  <a:pt x="97459" y="101727"/>
                </a:lnTo>
                <a:close/>
              </a:path>
              <a:path w="318135" h="599440">
                <a:moveTo>
                  <a:pt x="125526" y="360121"/>
                </a:moveTo>
                <a:lnTo>
                  <a:pt x="114084" y="359092"/>
                </a:lnTo>
                <a:lnTo>
                  <a:pt x="91706" y="360121"/>
                </a:lnTo>
                <a:lnTo>
                  <a:pt x="125526" y="360121"/>
                </a:lnTo>
                <a:close/>
              </a:path>
              <a:path w="318135" h="599440">
                <a:moveTo>
                  <a:pt x="156565" y="197929"/>
                </a:moveTo>
                <a:lnTo>
                  <a:pt x="152234" y="162598"/>
                </a:lnTo>
                <a:lnTo>
                  <a:pt x="149059" y="160121"/>
                </a:lnTo>
                <a:lnTo>
                  <a:pt x="145580" y="160553"/>
                </a:lnTo>
                <a:lnTo>
                  <a:pt x="142100" y="160985"/>
                </a:lnTo>
                <a:lnTo>
                  <a:pt x="139623" y="164147"/>
                </a:lnTo>
                <a:lnTo>
                  <a:pt x="143967" y="199478"/>
                </a:lnTo>
                <a:lnTo>
                  <a:pt x="147129" y="201942"/>
                </a:lnTo>
                <a:lnTo>
                  <a:pt x="154089" y="201091"/>
                </a:lnTo>
                <a:lnTo>
                  <a:pt x="156565" y="197929"/>
                </a:lnTo>
                <a:close/>
              </a:path>
              <a:path w="318135" h="599440">
                <a:moveTo>
                  <a:pt x="317957" y="152209"/>
                </a:moveTo>
                <a:lnTo>
                  <a:pt x="316623" y="84924"/>
                </a:lnTo>
                <a:lnTo>
                  <a:pt x="293001" y="27508"/>
                </a:lnTo>
                <a:lnTo>
                  <a:pt x="256374" y="4521"/>
                </a:lnTo>
                <a:lnTo>
                  <a:pt x="214350" y="0"/>
                </a:lnTo>
                <a:lnTo>
                  <a:pt x="173037" y="7327"/>
                </a:lnTo>
                <a:lnTo>
                  <a:pt x="138988" y="20929"/>
                </a:lnTo>
                <a:lnTo>
                  <a:pt x="118757" y="35229"/>
                </a:lnTo>
                <a:lnTo>
                  <a:pt x="102552" y="47688"/>
                </a:lnTo>
                <a:lnTo>
                  <a:pt x="82651" y="56197"/>
                </a:lnTo>
                <a:lnTo>
                  <a:pt x="63969" y="61366"/>
                </a:lnTo>
                <a:lnTo>
                  <a:pt x="51384" y="63779"/>
                </a:lnTo>
                <a:lnTo>
                  <a:pt x="38582" y="64477"/>
                </a:lnTo>
                <a:lnTo>
                  <a:pt x="19240" y="63982"/>
                </a:lnTo>
                <a:lnTo>
                  <a:pt x="0" y="60858"/>
                </a:lnTo>
                <a:lnTo>
                  <a:pt x="0" y="73609"/>
                </a:lnTo>
                <a:lnTo>
                  <a:pt x="5461" y="74968"/>
                </a:lnTo>
                <a:lnTo>
                  <a:pt x="22199" y="76860"/>
                </a:lnTo>
                <a:lnTo>
                  <a:pt x="37185" y="77216"/>
                </a:lnTo>
                <a:lnTo>
                  <a:pt x="48691" y="76746"/>
                </a:lnTo>
                <a:lnTo>
                  <a:pt x="49161" y="76809"/>
                </a:lnTo>
                <a:lnTo>
                  <a:pt x="57213" y="75692"/>
                </a:lnTo>
                <a:lnTo>
                  <a:pt x="72301" y="72466"/>
                </a:lnTo>
                <a:lnTo>
                  <a:pt x="91757" y="66446"/>
                </a:lnTo>
                <a:lnTo>
                  <a:pt x="95910" y="64477"/>
                </a:lnTo>
                <a:lnTo>
                  <a:pt x="111721" y="57023"/>
                </a:lnTo>
                <a:lnTo>
                  <a:pt x="128333" y="43561"/>
                </a:lnTo>
                <a:lnTo>
                  <a:pt x="145796" y="31711"/>
                </a:lnTo>
                <a:lnTo>
                  <a:pt x="176644" y="19621"/>
                </a:lnTo>
                <a:lnTo>
                  <a:pt x="214426" y="12763"/>
                </a:lnTo>
                <a:lnTo>
                  <a:pt x="252653" y="16662"/>
                </a:lnTo>
                <a:lnTo>
                  <a:pt x="287680" y="40970"/>
                </a:lnTo>
                <a:lnTo>
                  <a:pt x="304025" y="86474"/>
                </a:lnTo>
                <a:lnTo>
                  <a:pt x="304939" y="153809"/>
                </a:lnTo>
                <a:lnTo>
                  <a:pt x="294538" y="212648"/>
                </a:lnTo>
                <a:lnTo>
                  <a:pt x="279031" y="259562"/>
                </a:lnTo>
                <a:lnTo>
                  <a:pt x="264642" y="291084"/>
                </a:lnTo>
                <a:lnTo>
                  <a:pt x="260184" y="301561"/>
                </a:lnTo>
                <a:lnTo>
                  <a:pt x="257390" y="312572"/>
                </a:lnTo>
                <a:lnTo>
                  <a:pt x="256260" y="323951"/>
                </a:lnTo>
                <a:lnTo>
                  <a:pt x="256832" y="335559"/>
                </a:lnTo>
                <a:lnTo>
                  <a:pt x="261708" y="375234"/>
                </a:lnTo>
                <a:lnTo>
                  <a:pt x="264147" y="425589"/>
                </a:lnTo>
                <a:lnTo>
                  <a:pt x="260667" y="469607"/>
                </a:lnTo>
                <a:lnTo>
                  <a:pt x="248729" y="528332"/>
                </a:lnTo>
                <a:lnTo>
                  <a:pt x="223050" y="556780"/>
                </a:lnTo>
                <a:lnTo>
                  <a:pt x="200761" y="565327"/>
                </a:lnTo>
                <a:lnTo>
                  <a:pt x="193167" y="564857"/>
                </a:lnTo>
                <a:lnTo>
                  <a:pt x="189064" y="561251"/>
                </a:lnTo>
                <a:lnTo>
                  <a:pt x="184492" y="551167"/>
                </a:lnTo>
                <a:lnTo>
                  <a:pt x="182867" y="534250"/>
                </a:lnTo>
                <a:lnTo>
                  <a:pt x="183146" y="513638"/>
                </a:lnTo>
                <a:lnTo>
                  <a:pt x="184340" y="491629"/>
                </a:lnTo>
                <a:lnTo>
                  <a:pt x="185166" y="477393"/>
                </a:lnTo>
                <a:lnTo>
                  <a:pt x="185737" y="463537"/>
                </a:lnTo>
                <a:lnTo>
                  <a:pt x="185674" y="448741"/>
                </a:lnTo>
                <a:lnTo>
                  <a:pt x="184924" y="437896"/>
                </a:lnTo>
                <a:lnTo>
                  <a:pt x="184531" y="434708"/>
                </a:lnTo>
                <a:lnTo>
                  <a:pt x="183959" y="429298"/>
                </a:lnTo>
                <a:lnTo>
                  <a:pt x="172339" y="384670"/>
                </a:lnTo>
                <a:lnTo>
                  <a:pt x="160096" y="371754"/>
                </a:lnTo>
                <a:lnTo>
                  <a:pt x="149085" y="365328"/>
                </a:lnTo>
                <a:lnTo>
                  <a:pt x="133261" y="360819"/>
                </a:lnTo>
                <a:lnTo>
                  <a:pt x="125679" y="360133"/>
                </a:lnTo>
                <a:lnTo>
                  <a:pt x="91706" y="360133"/>
                </a:lnTo>
                <a:lnTo>
                  <a:pt x="91440" y="360133"/>
                </a:lnTo>
                <a:lnTo>
                  <a:pt x="91008" y="360133"/>
                </a:lnTo>
                <a:lnTo>
                  <a:pt x="84924" y="360870"/>
                </a:lnTo>
                <a:lnTo>
                  <a:pt x="84302" y="361010"/>
                </a:lnTo>
                <a:lnTo>
                  <a:pt x="62064" y="365480"/>
                </a:lnTo>
                <a:lnTo>
                  <a:pt x="19215" y="390131"/>
                </a:lnTo>
                <a:lnTo>
                  <a:pt x="9004" y="419646"/>
                </a:lnTo>
                <a:lnTo>
                  <a:pt x="9385" y="435241"/>
                </a:lnTo>
                <a:lnTo>
                  <a:pt x="11290" y="450684"/>
                </a:lnTo>
                <a:lnTo>
                  <a:pt x="12077" y="456247"/>
                </a:lnTo>
                <a:lnTo>
                  <a:pt x="12420" y="459079"/>
                </a:lnTo>
                <a:lnTo>
                  <a:pt x="14503" y="470928"/>
                </a:lnTo>
                <a:lnTo>
                  <a:pt x="17780" y="483997"/>
                </a:lnTo>
                <a:lnTo>
                  <a:pt x="21818" y="497789"/>
                </a:lnTo>
                <a:lnTo>
                  <a:pt x="26200" y="511822"/>
                </a:lnTo>
                <a:lnTo>
                  <a:pt x="32448" y="532142"/>
                </a:lnTo>
                <a:lnTo>
                  <a:pt x="37706" y="552081"/>
                </a:lnTo>
                <a:lnTo>
                  <a:pt x="40208" y="568883"/>
                </a:lnTo>
                <a:lnTo>
                  <a:pt x="38227" y="579780"/>
                </a:lnTo>
                <a:lnTo>
                  <a:pt x="35115" y="584263"/>
                </a:lnTo>
                <a:lnTo>
                  <a:pt x="27851" y="586562"/>
                </a:lnTo>
                <a:lnTo>
                  <a:pt x="18288" y="586066"/>
                </a:lnTo>
                <a:lnTo>
                  <a:pt x="4152" y="583653"/>
                </a:lnTo>
                <a:lnTo>
                  <a:pt x="0" y="582002"/>
                </a:lnTo>
                <a:lnTo>
                  <a:pt x="0" y="595464"/>
                </a:lnTo>
                <a:lnTo>
                  <a:pt x="1841" y="596163"/>
                </a:lnTo>
                <a:lnTo>
                  <a:pt x="17640" y="598754"/>
                </a:lnTo>
                <a:lnTo>
                  <a:pt x="21018" y="598932"/>
                </a:lnTo>
                <a:lnTo>
                  <a:pt x="24218" y="598830"/>
                </a:lnTo>
                <a:lnTo>
                  <a:pt x="36855" y="597281"/>
                </a:lnTo>
                <a:lnTo>
                  <a:pt x="44310" y="593331"/>
                </a:lnTo>
                <a:lnTo>
                  <a:pt x="48679" y="586968"/>
                </a:lnTo>
                <a:lnTo>
                  <a:pt x="48793" y="586562"/>
                </a:lnTo>
                <a:lnTo>
                  <a:pt x="52793" y="573392"/>
                </a:lnTo>
                <a:lnTo>
                  <a:pt x="51308" y="555040"/>
                </a:lnTo>
                <a:lnTo>
                  <a:pt x="45923" y="532904"/>
                </a:lnTo>
                <a:lnTo>
                  <a:pt x="38303" y="508000"/>
                </a:lnTo>
                <a:lnTo>
                  <a:pt x="34048" y="494385"/>
                </a:lnTo>
                <a:lnTo>
                  <a:pt x="30149" y="481076"/>
                </a:lnTo>
                <a:lnTo>
                  <a:pt x="27000" y="468617"/>
                </a:lnTo>
                <a:lnTo>
                  <a:pt x="25031" y="457530"/>
                </a:lnTo>
                <a:lnTo>
                  <a:pt x="24676" y="454634"/>
                </a:lnTo>
                <a:lnTo>
                  <a:pt x="23850" y="448741"/>
                </a:lnTo>
                <a:lnTo>
                  <a:pt x="22072" y="434708"/>
                </a:lnTo>
                <a:lnTo>
                  <a:pt x="21577" y="421347"/>
                </a:lnTo>
                <a:lnTo>
                  <a:pt x="23583" y="408965"/>
                </a:lnTo>
                <a:lnTo>
                  <a:pt x="51409" y="382320"/>
                </a:lnTo>
                <a:lnTo>
                  <a:pt x="89408" y="373126"/>
                </a:lnTo>
                <a:lnTo>
                  <a:pt x="110744" y="371754"/>
                </a:lnTo>
                <a:lnTo>
                  <a:pt x="128511" y="372859"/>
                </a:lnTo>
                <a:lnTo>
                  <a:pt x="161963" y="391985"/>
                </a:lnTo>
                <a:lnTo>
                  <a:pt x="171335" y="430631"/>
                </a:lnTo>
                <a:lnTo>
                  <a:pt x="171958" y="436549"/>
                </a:lnTo>
                <a:lnTo>
                  <a:pt x="172313" y="439445"/>
                </a:lnTo>
                <a:lnTo>
                  <a:pt x="172948" y="448741"/>
                </a:lnTo>
                <a:lnTo>
                  <a:pt x="173037" y="463537"/>
                </a:lnTo>
                <a:lnTo>
                  <a:pt x="172440" y="477735"/>
                </a:lnTo>
                <a:lnTo>
                  <a:pt x="171475" y="494385"/>
                </a:lnTo>
                <a:lnTo>
                  <a:pt x="170256" y="517639"/>
                </a:lnTo>
                <a:lnTo>
                  <a:pt x="173393" y="558584"/>
                </a:lnTo>
                <a:lnTo>
                  <a:pt x="194856" y="576821"/>
                </a:lnTo>
                <a:lnTo>
                  <a:pt x="203771" y="576783"/>
                </a:lnTo>
                <a:lnTo>
                  <a:pt x="213639" y="574687"/>
                </a:lnTo>
                <a:lnTo>
                  <a:pt x="228333" y="568350"/>
                </a:lnTo>
                <a:lnTo>
                  <a:pt x="232689" y="565327"/>
                </a:lnTo>
                <a:lnTo>
                  <a:pt x="242493" y="558533"/>
                </a:lnTo>
                <a:lnTo>
                  <a:pt x="268249" y="500595"/>
                </a:lnTo>
                <a:lnTo>
                  <a:pt x="276898" y="421347"/>
                </a:lnTo>
                <a:lnTo>
                  <a:pt x="276885" y="419646"/>
                </a:lnTo>
                <a:lnTo>
                  <a:pt x="274307" y="373684"/>
                </a:lnTo>
                <a:lnTo>
                  <a:pt x="269443" y="334010"/>
                </a:lnTo>
                <a:lnTo>
                  <a:pt x="268960" y="324319"/>
                </a:lnTo>
                <a:lnTo>
                  <a:pt x="269887" y="314820"/>
                </a:lnTo>
                <a:lnTo>
                  <a:pt x="272211" y="305650"/>
                </a:lnTo>
                <a:lnTo>
                  <a:pt x="275907" y="296938"/>
                </a:lnTo>
                <a:lnTo>
                  <a:pt x="292392" y="260616"/>
                </a:lnTo>
                <a:lnTo>
                  <a:pt x="308140" y="211582"/>
                </a:lnTo>
                <a:lnTo>
                  <a:pt x="317957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40" name="object 40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4" name="object 44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8" name="object 48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2" name="object 52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8" name="object 68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2" name="object 72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869163" y="3137363"/>
            <a:ext cx="737235" cy="599440"/>
            <a:chOff x="4869163" y="3137363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69154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4" name="object 8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8" name="object 8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4" name="object 10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8" name="object 10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20" name="object 12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4" name="object 12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40" name="object 14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4" name="object 14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2" name="object 15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6" name="object 15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60" name="object 16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2" name="object 17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6" name="object 17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80" name="object 18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8" name="object 18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2" name="object 19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6" name="object 19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8" name="object 20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2" name="object 21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6" name="object 21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282787" y="6570827"/>
              <a:ext cx="734695" cy="214629"/>
            </a:xfrm>
            <a:custGeom>
              <a:avLst/>
              <a:gdLst/>
              <a:ahLst/>
              <a:cxnLst/>
              <a:rect l="l" t="t" r="r" b="b"/>
              <a:pathLst>
                <a:path w="734694" h="214629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21462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21462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21462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20" name="object 22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4" name="object 22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8" name="object 22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32" name="object 23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5" name="object 2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08619"/>
            <a:ext cx="164132" cy="68376"/>
          </a:xfrm>
          <a:prstGeom prst="rect">
            <a:avLst/>
          </a:prstGeom>
        </p:spPr>
      </p:pic>
      <p:sp>
        <p:nvSpPr>
          <p:cNvPr id="236" name="object 236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9" name="object 239"/>
          <p:cNvGrpSpPr/>
          <p:nvPr/>
        </p:nvGrpSpPr>
        <p:grpSpPr>
          <a:xfrm>
            <a:off x="0" y="737496"/>
            <a:ext cx="10692130" cy="6823075"/>
            <a:chOff x="0" y="737496"/>
            <a:chExt cx="10692130" cy="6823075"/>
          </a:xfrm>
        </p:grpSpPr>
        <p:sp>
          <p:nvSpPr>
            <p:cNvPr id="240" name="object 240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0" y="6798361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35"/>
                  </a:moveTo>
                  <a:lnTo>
                    <a:pt x="10692003" y="18563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8203" y="1476010"/>
              <a:ext cx="6701790" cy="3601085"/>
            </a:xfrm>
            <a:custGeom>
              <a:avLst/>
              <a:gdLst/>
              <a:ahLst/>
              <a:cxnLst/>
              <a:rect l="l" t="t" r="r" b="b"/>
              <a:pathLst>
                <a:path w="6701790" h="3601085">
                  <a:moveTo>
                    <a:pt x="3027057" y="0"/>
                  </a:moveTo>
                  <a:lnTo>
                    <a:pt x="2967486" y="341"/>
                  </a:lnTo>
                  <a:lnTo>
                    <a:pt x="2908195" y="1362"/>
                  </a:lnTo>
                  <a:lnTo>
                    <a:pt x="2849194" y="3056"/>
                  </a:lnTo>
                  <a:lnTo>
                    <a:pt x="2790494" y="5416"/>
                  </a:lnTo>
                  <a:lnTo>
                    <a:pt x="2732105" y="8437"/>
                  </a:lnTo>
                  <a:lnTo>
                    <a:pt x="2674037" y="12111"/>
                  </a:lnTo>
                  <a:lnTo>
                    <a:pt x="2616302" y="16434"/>
                  </a:lnTo>
                  <a:lnTo>
                    <a:pt x="2558910" y="21398"/>
                  </a:lnTo>
                  <a:lnTo>
                    <a:pt x="2501871" y="26998"/>
                  </a:lnTo>
                  <a:lnTo>
                    <a:pt x="2445196" y="33227"/>
                  </a:lnTo>
                  <a:lnTo>
                    <a:pt x="2388895" y="40078"/>
                  </a:lnTo>
                  <a:lnTo>
                    <a:pt x="2332979" y="47547"/>
                  </a:lnTo>
                  <a:lnTo>
                    <a:pt x="2277458" y="55625"/>
                  </a:lnTo>
                  <a:lnTo>
                    <a:pt x="2222344" y="64308"/>
                  </a:lnTo>
                  <a:lnTo>
                    <a:pt x="2167645" y="73588"/>
                  </a:lnTo>
                  <a:lnTo>
                    <a:pt x="2113374" y="83460"/>
                  </a:lnTo>
                  <a:lnTo>
                    <a:pt x="2059540" y="93918"/>
                  </a:lnTo>
                  <a:lnTo>
                    <a:pt x="2006154" y="104954"/>
                  </a:lnTo>
                  <a:lnTo>
                    <a:pt x="1953226" y="116564"/>
                  </a:lnTo>
                  <a:lnTo>
                    <a:pt x="1900767" y="128739"/>
                  </a:lnTo>
                  <a:lnTo>
                    <a:pt x="1848788" y="141476"/>
                  </a:lnTo>
                  <a:lnTo>
                    <a:pt x="1797298" y="154766"/>
                  </a:lnTo>
                  <a:lnTo>
                    <a:pt x="1746310" y="168604"/>
                  </a:lnTo>
                  <a:lnTo>
                    <a:pt x="1695832" y="182984"/>
                  </a:lnTo>
                  <a:lnTo>
                    <a:pt x="1645876" y="197899"/>
                  </a:lnTo>
                  <a:lnTo>
                    <a:pt x="1596451" y="213343"/>
                  </a:lnTo>
                  <a:lnTo>
                    <a:pt x="1547570" y="229310"/>
                  </a:lnTo>
                  <a:lnTo>
                    <a:pt x="1499241" y="245793"/>
                  </a:lnTo>
                  <a:lnTo>
                    <a:pt x="1451476" y="262787"/>
                  </a:lnTo>
                  <a:lnTo>
                    <a:pt x="1404285" y="280284"/>
                  </a:lnTo>
                  <a:lnTo>
                    <a:pt x="1357679" y="298280"/>
                  </a:lnTo>
                  <a:lnTo>
                    <a:pt x="1311668" y="316767"/>
                  </a:lnTo>
                  <a:lnTo>
                    <a:pt x="1266262" y="335739"/>
                  </a:lnTo>
                  <a:lnTo>
                    <a:pt x="1221473" y="355190"/>
                  </a:lnTo>
                  <a:lnTo>
                    <a:pt x="1177310" y="375115"/>
                  </a:lnTo>
                  <a:lnTo>
                    <a:pt x="1133785" y="395505"/>
                  </a:lnTo>
                  <a:lnTo>
                    <a:pt x="1090907" y="416356"/>
                  </a:lnTo>
                  <a:lnTo>
                    <a:pt x="1048688" y="437661"/>
                  </a:lnTo>
                  <a:lnTo>
                    <a:pt x="1007137" y="459414"/>
                  </a:lnTo>
                  <a:lnTo>
                    <a:pt x="966266" y="481608"/>
                  </a:lnTo>
                  <a:lnTo>
                    <a:pt x="926084" y="504237"/>
                  </a:lnTo>
                  <a:lnTo>
                    <a:pt x="886602" y="527296"/>
                  </a:lnTo>
                  <a:lnTo>
                    <a:pt x="847832" y="550777"/>
                  </a:lnTo>
                  <a:lnTo>
                    <a:pt x="809782" y="574674"/>
                  </a:lnTo>
                  <a:lnTo>
                    <a:pt x="772465" y="598982"/>
                  </a:lnTo>
                  <a:lnTo>
                    <a:pt x="735890" y="623694"/>
                  </a:lnTo>
                  <a:lnTo>
                    <a:pt x="700067" y="648804"/>
                  </a:lnTo>
                  <a:lnTo>
                    <a:pt x="665009" y="674305"/>
                  </a:lnTo>
                  <a:lnTo>
                    <a:pt x="630724" y="700191"/>
                  </a:lnTo>
                  <a:lnTo>
                    <a:pt x="597223" y="726456"/>
                  </a:lnTo>
                  <a:lnTo>
                    <a:pt x="564517" y="753094"/>
                  </a:lnTo>
                  <a:lnTo>
                    <a:pt x="532617" y="780099"/>
                  </a:lnTo>
                  <a:lnTo>
                    <a:pt x="501533" y="807463"/>
                  </a:lnTo>
                  <a:lnTo>
                    <a:pt x="471275" y="835182"/>
                  </a:lnTo>
                  <a:lnTo>
                    <a:pt x="441854" y="863248"/>
                  </a:lnTo>
                  <a:lnTo>
                    <a:pt x="413281" y="891656"/>
                  </a:lnTo>
                  <a:lnTo>
                    <a:pt x="385565" y="920399"/>
                  </a:lnTo>
                  <a:lnTo>
                    <a:pt x="358718" y="949471"/>
                  </a:lnTo>
                  <a:lnTo>
                    <a:pt x="332751" y="978866"/>
                  </a:lnTo>
                  <a:lnTo>
                    <a:pt x="307672" y="1008577"/>
                  </a:lnTo>
                  <a:lnTo>
                    <a:pt x="283494" y="1038598"/>
                  </a:lnTo>
                  <a:lnTo>
                    <a:pt x="260227" y="1068923"/>
                  </a:lnTo>
                  <a:lnTo>
                    <a:pt x="216465" y="1130460"/>
                  </a:lnTo>
                  <a:lnTo>
                    <a:pt x="176472" y="1193138"/>
                  </a:lnTo>
                  <a:lnTo>
                    <a:pt x="140332" y="1256906"/>
                  </a:lnTo>
                  <a:lnTo>
                    <a:pt x="108129" y="1321715"/>
                  </a:lnTo>
                  <a:lnTo>
                    <a:pt x="79946" y="1387515"/>
                  </a:lnTo>
                  <a:lnTo>
                    <a:pt x="55868" y="1454255"/>
                  </a:lnTo>
                  <a:lnTo>
                    <a:pt x="35980" y="1521886"/>
                  </a:lnTo>
                  <a:lnTo>
                    <a:pt x="20365" y="1590357"/>
                  </a:lnTo>
                  <a:lnTo>
                    <a:pt x="9107" y="1659619"/>
                  </a:lnTo>
                  <a:lnTo>
                    <a:pt x="2290" y="1729621"/>
                  </a:lnTo>
                  <a:lnTo>
                    <a:pt x="0" y="1800313"/>
                  </a:lnTo>
                  <a:lnTo>
                    <a:pt x="574" y="1835742"/>
                  </a:lnTo>
                  <a:lnTo>
                    <a:pt x="5138" y="1906095"/>
                  </a:lnTo>
                  <a:lnTo>
                    <a:pt x="14186" y="1975733"/>
                  </a:lnTo>
                  <a:lnTo>
                    <a:pt x="27633" y="2044605"/>
                  </a:lnTo>
                  <a:lnTo>
                    <a:pt x="45395" y="2112661"/>
                  </a:lnTo>
                  <a:lnTo>
                    <a:pt x="67389" y="2179853"/>
                  </a:lnTo>
                  <a:lnTo>
                    <a:pt x="93529" y="2246128"/>
                  </a:lnTo>
                  <a:lnTo>
                    <a:pt x="123733" y="2311438"/>
                  </a:lnTo>
                  <a:lnTo>
                    <a:pt x="157915" y="2375733"/>
                  </a:lnTo>
                  <a:lnTo>
                    <a:pt x="195992" y="2438962"/>
                  </a:lnTo>
                  <a:lnTo>
                    <a:pt x="237880" y="2501076"/>
                  </a:lnTo>
                  <a:lnTo>
                    <a:pt x="283494" y="2562023"/>
                  </a:lnTo>
                  <a:lnTo>
                    <a:pt x="307672" y="2592045"/>
                  </a:lnTo>
                  <a:lnTo>
                    <a:pt x="332751" y="2621756"/>
                  </a:lnTo>
                  <a:lnTo>
                    <a:pt x="358718" y="2651150"/>
                  </a:lnTo>
                  <a:lnTo>
                    <a:pt x="385565" y="2680222"/>
                  </a:lnTo>
                  <a:lnTo>
                    <a:pt x="413281" y="2708965"/>
                  </a:lnTo>
                  <a:lnTo>
                    <a:pt x="441854" y="2737373"/>
                  </a:lnTo>
                  <a:lnTo>
                    <a:pt x="471275" y="2765439"/>
                  </a:lnTo>
                  <a:lnTo>
                    <a:pt x="501533" y="2793158"/>
                  </a:lnTo>
                  <a:lnTo>
                    <a:pt x="532617" y="2820522"/>
                  </a:lnTo>
                  <a:lnTo>
                    <a:pt x="564517" y="2847527"/>
                  </a:lnTo>
                  <a:lnTo>
                    <a:pt x="597223" y="2874165"/>
                  </a:lnTo>
                  <a:lnTo>
                    <a:pt x="630724" y="2900430"/>
                  </a:lnTo>
                  <a:lnTo>
                    <a:pt x="665009" y="2926317"/>
                  </a:lnTo>
                  <a:lnTo>
                    <a:pt x="700067" y="2951818"/>
                  </a:lnTo>
                  <a:lnTo>
                    <a:pt x="735890" y="2976928"/>
                  </a:lnTo>
                  <a:lnTo>
                    <a:pt x="772465" y="3001639"/>
                  </a:lnTo>
                  <a:lnTo>
                    <a:pt x="809782" y="3025947"/>
                  </a:lnTo>
                  <a:lnTo>
                    <a:pt x="847832" y="3049845"/>
                  </a:lnTo>
                  <a:lnTo>
                    <a:pt x="886602" y="3073326"/>
                  </a:lnTo>
                  <a:lnTo>
                    <a:pt x="926084" y="3096385"/>
                  </a:lnTo>
                  <a:lnTo>
                    <a:pt x="966266" y="3119015"/>
                  </a:lnTo>
                  <a:lnTo>
                    <a:pt x="1007137" y="3141209"/>
                  </a:lnTo>
                  <a:lnTo>
                    <a:pt x="1048688" y="3162962"/>
                  </a:lnTo>
                  <a:lnTo>
                    <a:pt x="1090907" y="3184267"/>
                  </a:lnTo>
                  <a:lnTo>
                    <a:pt x="1133785" y="3205118"/>
                  </a:lnTo>
                  <a:lnTo>
                    <a:pt x="1177310" y="3225508"/>
                  </a:lnTo>
                  <a:lnTo>
                    <a:pt x="1221473" y="3245433"/>
                  </a:lnTo>
                  <a:lnTo>
                    <a:pt x="1266262" y="3264884"/>
                  </a:lnTo>
                  <a:lnTo>
                    <a:pt x="1311668" y="3283857"/>
                  </a:lnTo>
                  <a:lnTo>
                    <a:pt x="1357679" y="3302344"/>
                  </a:lnTo>
                  <a:lnTo>
                    <a:pt x="1404285" y="3320339"/>
                  </a:lnTo>
                  <a:lnTo>
                    <a:pt x="1451476" y="3337837"/>
                  </a:lnTo>
                  <a:lnTo>
                    <a:pt x="1499241" y="3354831"/>
                  </a:lnTo>
                  <a:lnTo>
                    <a:pt x="1547570" y="3371315"/>
                  </a:lnTo>
                  <a:lnTo>
                    <a:pt x="1596451" y="3387282"/>
                  </a:lnTo>
                  <a:lnTo>
                    <a:pt x="1645876" y="3402726"/>
                  </a:lnTo>
                  <a:lnTo>
                    <a:pt x="1695832" y="3417641"/>
                  </a:lnTo>
                  <a:lnTo>
                    <a:pt x="1746310" y="3432021"/>
                  </a:lnTo>
                  <a:lnTo>
                    <a:pt x="1797298" y="3445859"/>
                  </a:lnTo>
                  <a:lnTo>
                    <a:pt x="1848788" y="3459149"/>
                  </a:lnTo>
                  <a:lnTo>
                    <a:pt x="1900767" y="3471886"/>
                  </a:lnTo>
                  <a:lnTo>
                    <a:pt x="1953226" y="3484062"/>
                  </a:lnTo>
                  <a:lnTo>
                    <a:pt x="2006154" y="3495671"/>
                  </a:lnTo>
                  <a:lnTo>
                    <a:pt x="2059540" y="3506708"/>
                  </a:lnTo>
                  <a:lnTo>
                    <a:pt x="2113374" y="3517165"/>
                  </a:lnTo>
                  <a:lnTo>
                    <a:pt x="2167645" y="3527038"/>
                  </a:lnTo>
                  <a:lnTo>
                    <a:pt x="2222344" y="3536318"/>
                  </a:lnTo>
                  <a:lnTo>
                    <a:pt x="2277458" y="3545001"/>
                  </a:lnTo>
                  <a:lnTo>
                    <a:pt x="2332979" y="3553080"/>
                  </a:lnTo>
                  <a:lnTo>
                    <a:pt x="2388895" y="3560548"/>
                  </a:lnTo>
                  <a:lnTo>
                    <a:pt x="2445196" y="3567400"/>
                  </a:lnTo>
                  <a:lnTo>
                    <a:pt x="2501871" y="3573628"/>
                  </a:lnTo>
                  <a:lnTo>
                    <a:pt x="2558910" y="3579228"/>
                  </a:lnTo>
                  <a:lnTo>
                    <a:pt x="2616302" y="3584193"/>
                  </a:lnTo>
                  <a:lnTo>
                    <a:pt x="2674037" y="3588515"/>
                  </a:lnTo>
                  <a:lnTo>
                    <a:pt x="2732105" y="3592190"/>
                  </a:lnTo>
                  <a:lnTo>
                    <a:pt x="2790494" y="3595211"/>
                  </a:lnTo>
                  <a:lnTo>
                    <a:pt x="2849194" y="3597571"/>
                  </a:lnTo>
                  <a:lnTo>
                    <a:pt x="2908195" y="3599265"/>
                  </a:lnTo>
                  <a:lnTo>
                    <a:pt x="2967486" y="3600286"/>
                  </a:lnTo>
                  <a:lnTo>
                    <a:pt x="3027057" y="3600627"/>
                  </a:lnTo>
                  <a:lnTo>
                    <a:pt x="3086869" y="3600283"/>
                  </a:lnTo>
                  <a:lnTo>
                    <a:pt x="3146399" y="3599254"/>
                  </a:lnTo>
                  <a:lnTo>
                    <a:pt x="3205636" y="3597546"/>
                  </a:lnTo>
                  <a:lnTo>
                    <a:pt x="3264570" y="3595167"/>
                  </a:lnTo>
                  <a:lnTo>
                    <a:pt x="3323190" y="3592122"/>
                  </a:lnTo>
                  <a:lnTo>
                    <a:pt x="3381485" y="3588418"/>
                  </a:lnTo>
                  <a:lnTo>
                    <a:pt x="3439445" y="3584061"/>
                  </a:lnTo>
                  <a:lnTo>
                    <a:pt x="3497059" y="3579057"/>
                  </a:lnTo>
                  <a:lnTo>
                    <a:pt x="3554317" y="3573413"/>
                  </a:lnTo>
                  <a:lnTo>
                    <a:pt x="3611207" y="3567134"/>
                  </a:lnTo>
                  <a:lnTo>
                    <a:pt x="3667720" y="3560228"/>
                  </a:lnTo>
                  <a:lnTo>
                    <a:pt x="3723845" y="3552701"/>
                  </a:lnTo>
                  <a:lnTo>
                    <a:pt x="3779570" y="3544559"/>
                  </a:lnTo>
                  <a:lnTo>
                    <a:pt x="3834885" y="3535808"/>
                  </a:lnTo>
                  <a:lnTo>
                    <a:pt x="3889780" y="3526455"/>
                  </a:lnTo>
                  <a:lnTo>
                    <a:pt x="3944245" y="3516506"/>
                  </a:lnTo>
                  <a:lnTo>
                    <a:pt x="3998267" y="3505967"/>
                  </a:lnTo>
                  <a:lnTo>
                    <a:pt x="4051837" y="3494845"/>
                  </a:lnTo>
                  <a:lnTo>
                    <a:pt x="4104945" y="3483145"/>
                  </a:lnTo>
                  <a:lnTo>
                    <a:pt x="4157578" y="3470875"/>
                  </a:lnTo>
                  <a:lnTo>
                    <a:pt x="4209728" y="3458041"/>
                  </a:lnTo>
                  <a:lnTo>
                    <a:pt x="4261382" y="3444649"/>
                  </a:lnTo>
                  <a:lnTo>
                    <a:pt x="4312531" y="3430705"/>
                  </a:lnTo>
                  <a:lnTo>
                    <a:pt x="4363164" y="3416215"/>
                  </a:lnTo>
                  <a:lnTo>
                    <a:pt x="4413270" y="3401187"/>
                  </a:lnTo>
                  <a:lnTo>
                    <a:pt x="4462839" y="3385625"/>
                  </a:lnTo>
                  <a:lnTo>
                    <a:pt x="4511859" y="3369538"/>
                  </a:lnTo>
                  <a:lnTo>
                    <a:pt x="4560321" y="3352930"/>
                  </a:lnTo>
                  <a:lnTo>
                    <a:pt x="4608214" y="3335809"/>
                  </a:lnTo>
                  <a:lnTo>
                    <a:pt x="4655526" y="3318180"/>
                  </a:lnTo>
                  <a:lnTo>
                    <a:pt x="4702248" y="3300050"/>
                  </a:lnTo>
                  <a:lnTo>
                    <a:pt x="4748368" y="3281426"/>
                  </a:lnTo>
                  <a:lnTo>
                    <a:pt x="4793877" y="3262313"/>
                  </a:lnTo>
                  <a:lnTo>
                    <a:pt x="4838763" y="3242717"/>
                  </a:lnTo>
                  <a:lnTo>
                    <a:pt x="4883016" y="3222647"/>
                  </a:lnTo>
                  <a:lnTo>
                    <a:pt x="4926625" y="3202106"/>
                  </a:lnTo>
                  <a:lnTo>
                    <a:pt x="4969579" y="3181103"/>
                  </a:lnTo>
                  <a:lnTo>
                    <a:pt x="5011868" y="3159643"/>
                  </a:lnTo>
                  <a:lnTo>
                    <a:pt x="5053481" y="3137733"/>
                  </a:lnTo>
                  <a:lnTo>
                    <a:pt x="5094408" y="3115378"/>
                  </a:lnTo>
                  <a:lnTo>
                    <a:pt x="5134638" y="3092586"/>
                  </a:lnTo>
                  <a:lnTo>
                    <a:pt x="5174160" y="3069362"/>
                  </a:lnTo>
                  <a:lnTo>
                    <a:pt x="5212964" y="3045713"/>
                  </a:lnTo>
                  <a:lnTo>
                    <a:pt x="5251039" y="3021645"/>
                  </a:lnTo>
                  <a:lnTo>
                    <a:pt x="5288374" y="2997165"/>
                  </a:lnTo>
                  <a:lnTo>
                    <a:pt x="5324959" y="2972279"/>
                  </a:lnTo>
                  <a:lnTo>
                    <a:pt x="5360782" y="2946993"/>
                  </a:lnTo>
                  <a:lnTo>
                    <a:pt x="5395835" y="2921313"/>
                  </a:lnTo>
                  <a:lnTo>
                    <a:pt x="5430104" y="2895247"/>
                  </a:lnTo>
                  <a:lnTo>
                    <a:pt x="5463582" y="2868799"/>
                  </a:lnTo>
                  <a:lnTo>
                    <a:pt x="5496255" y="2841977"/>
                  </a:lnTo>
                  <a:lnTo>
                    <a:pt x="5528114" y="2814787"/>
                  </a:lnTo>
                  <a:lnTo>
                    <a:pt x="5559149" y="2787235"/>
                  </a:lnTo>
                  <a:lnTo>
                    <a:pt x="5589348" y="2759328"/>
                  </a:lnTo>
                  <a:lnTo>
                    <a:pt x="5618701" y="2731071"/>
                  </a:lnTo>
                  <a:lnTo>
                    <a:pt x="5647198" y="2702472"/>
                  </a:lnTo>
                  <a:lnTo>
                    <a:pt x="5674826" y="2673536"/>
                  </a:lnTo>
                  <a:lnTo>
                    <a:pt x="5701577" y="2644270"/>
                  </a:lnTo>
                  <a:lnTo>
                    <a:pt x="5727440" y="2614680"/>
                  </a:lnTo>
                  <a:lnTo>
                    <a:pt x="5752403" y="2584773"/>
                  </a:lnTo>
                  <a:lnTo>
                    <a:pt x="5776455" y="2554554"/>
                  </a:lnTo>
                  <a:lnTo>
                    <a:pt x="5799588" y="2524031"/>
                  </a:lnTo>
                  <a:lnTo>
                    <a:pt x="5843048" y="2462095"/>
                  </a:lnTo>
                  <a:lnTo>
                    <a:pt x="5882698" y="2399016"/>
                  </a:lnTo>
                  <a:lnTo>
                    <a:pt x="5918454" y="2334844"/>
                  </a:lnTo>
                  <a:lnTo>
                    <a:pt x="6048154" y="2340936"/>
                  </a:lnTo>
                  <a:lnTo>
                    <a:pt x="6316568" y="2386744"/>
                  </a:lnTo>
                  <a:lnTo>
                    <a:pt x="6581727" y="2438783"/>
                  </a:lnTo>
                  <a:lnTo>
                    <a:pt x="6701663" y="2463571"/>
                  </a:lnTo>
                  <a:lnTo>
                    <a:pt x="6289112" y="2298010"/>
                  </a:lnTo>
                  <a:lnTo>
                    <a:pt x="6078212" y="2210119"/>
                  </a:lnTo>
                  <a:lnTo>
                    <a:pt x="6002916" y="2170465"/>
                  </a:lnTo>
                  <a:lnTo>
                    <a:pt x="5997181" y="2149614"/>
                  </a:lnTo>
                  <a:lnTo>
                    <a:pt x="6012095" y="2100955"/>
                  </a:lnTo>
                  <a:lnTo>
                    <a:pt x="6024802" y="2051851"/>
                  </a:lnTo>
                  <a:lnTo>
                    <a:pt x="6035270" y="2002321"/>
                  </a:lnTo>
                  <a:lnTo>
                    <a:pt x="6043467" y="1952384"/>
                  </a:lnTo>
                  <a:lnTo>
                    <a:pt x="6049361" y="1902058"/>
                  </a:lnTo>
                  <a:lnTo>
                    <a:pt x="6052921" y="1851361"/>
                  </a:lnTo>
                  <a:lnTo>
                    <a:pt x="6054115" y="1800313"/>
                  </a:lnTo>
                  <a:lnTo>
                    <a:pt x="6053540" y="1764884"/>
                  </a:lnTo>
                  <a:lnTo>
                    <a:pt x="6048976" y="1694530"/>
                  </a:lnTo>
                  <a:lnTo>
                    <a:pt x="6039929" y="1624892"/>
                  </a:lnTo>
                  <a:lnTo>
                    <a:pt x="6026482" y="1556019"/>
                  </a:lnTo>
                  <a:lnTo>
                    <a:pt x="6008719" y="1487962"/>
                  </a:lnTo>
                  <a:lnTo>
                    <a:pt x="5986726" y="1420771"/>
                  </a:lnTo>
                  <a:lnTo>
                    <a:pt x="5960585" y="1354494"/>
                  </a:lnTo>
                  <a:lnTo>
                    <a:pt x="5930381" y="1289184"/>
                  </a:lnTo>
                  <a:lnTo>
                    <a:pt x="5896199" y="1224889"/>
                  </a:lnTo>
                  <a:lnTo>
                    <a:pt x="5858122" y="1161660"/>
                  </a:lnTo>
                  <a:lnTo>
                    <a:pt x="5816234" y="1099546"/>
                  </a:lnTo>
                  <a:lnTo>
                    <a:pt x="5770620" y="1038598"/>
                  </a:lnTo>
                  <a:lnTo>
                    <a:pt x="5746442" y="1008577"/>
                  </a:lnTo>
                  <a:lnTo>
                    <a:pt x="5721364" y="978866"/>
                  </a:lnTo>
                  <a:lnTo>
                    <a:pt x="5695396" y="949471"/>
                  </a:lnTo>
                  <a:lnTo>
                    <a:pt x="5668549" y="920399"/>
                  </a:lnTo>
                  <a:lnTo>
                    <a:pt x="5640834" y="891656"/>
                  </a:lnTo>
                  <a:lnTo>
                    <a:pt x="5612260" y="863248"/>
                  </a:lnTo>
                  <a:lnTo>
                    <a:pt x="5582840" y="835182"/>
                  </a:lnTo>
                  <a:lnTo>
                    <a:pt x="5552582" y="807463"/>
                  </a:lnTo>
                  <a:lnTo>
                    <a:pt x="5521497" y="780099"/>
                  </a:lnTo>
                  <a:lnTo>
                    <a:pt x="5489597" y="753094"/>
                  </a:lnTo>
                  <a:lnTo>
                    <a:pt x="5456891" y="726456"/>
                  </a:lnTo>
                  <a:lnTo>
                    <a:pt x="5423391" y="700191"/>
                  </a:lnTo>
                  <a:lnTo>
                    <a:pt x="5389106" y="674305"/>
                  </a:lnTo>
                  <a:lnTo>
                    <a:pt x="5354047" y="648804"/>
                  </a:lnTo>
                  <a:lnTo>
                    <a:pt x="5318225" y="623694"/>
                  </a:lnTo>
                  <a:lnTo>
                    <a:pt x="5281649" y="598982"/>
                  </a:lnTo>
                  <a:lnTo>
                    <a:pt x="5244332" y="574674"/>
                  </a:lnTo>
                  <a:lnTo>
                    <a:pt x="5206283" y="550777"/>
                  </a:lnTo>
                  <a:lnTo>
                    <a:pt x="5167512" y="527296"/>
                  </a:lnTo>
                  <a:lnTo>
                    <a:pt x="5128031" y="504237"/>
                  </a:lnTo>
                  <a:lnTo>
                    <a:pt x="5087849" y="481608"/>
                  </a:lnTo>
                  <a:lnTo>
                    <a:pt x="5046977" y="459414"/>
                  </a:lnTo>
                  <a:lnTo>
                    <a:pt x="5005427" y="437661"/>
                  </a:lnTo>
                  <a:lnTo>
                    <a:pt x="4963207" y="416356"/>
                  </a:lnTo>
                  <a:lnTo>
                    <a:pt x="4920329" y="395505"/>
                  </a:lnTo>
                  <a:lnTo>
                    <a:pt x="4876804" y="375115"/>
                  </a:lnTo>
                  <a:lnTo>
                    <a:pt x="4832641" y="355190"/>
                  </a:lnTo>
                  <a:lnTo>
                    <a:pt x="4787852" y="335739"/>
                  </a:lnTo>
                  <a:lnTo>
                    <a:pt x="4742447" y="316767"/>
                  </a:lnTo>
                  <a:lnTo>
                    <a:pt x="4696435" y="298280"/>
                  </a:lnTo>
                  <a:lnTo>
                    <a:pt x="4649829" y="280284"/>
                  </a:lnTo>
                  <a:lnTo>
                    <a:pt x="4602638" y="262787"/>
                  </a:lnTo>
                  <a:lnTo>
                    <a:pt x="4554873" y="245793"/>
                  </a:lnTo>
                  <a:lnTo>
                    <a:pt x="4506545" y="229310"/>
                  </a:lnTo>
                  <a:lnTo>
                    <a:pt x="4457663" y="213343"/>
                  </a:lnTo>
                  <a:lnTo>
                    <a:pt x="4408239" y="197899"/>
                  </a:lnTo>
                  <a:lnTo>
                    <a:pt x="4358283" y="182984"/>
                  </a:lnTo>
                  <a:lnTo>
                    <a:pt x="4307805" y="168604"/>
                  </a:lnTo>
                  <a:lnTo>
                    <a:pt x="4256816" y="154766"/>
                  </a:lnTo>
                  <a:lnTo>
                    <a:pt x="4205327" y="141476"/>
                  </a:lnTo>
                  <a:lnTo>
                    <a:pt x="4153347" y="128739"/>
                  </a:lnTo>
                  <a:lnTo>
                    <a:pt x="4100889" y="116564"/>
                  </a:lnTo>
                  <a:lnTo>
                    <a:pt x="4047961" y="104954"/>
                  </a:lnTo>
                  <a:lnTo>
                    <a:pt x="3994575" y="93918"/>
                  </a:lnTo>
                  <a:lnTo>
                    <a:pt x="3940741" y="83460"/>
                  </a:lnTo>
                  <a:lnTo>
                    <a:pt x="3886469" y="73588"/>
                  </a:lnTo>
                  <a:lnTo>
                    <a:pt x="3831771" y="64308"/>
                  </a:lnTo>
                  <a:lnTo>
                    <a:pt x="3776656" y="55625"/>
                  </a:lnTo>
                  <a:lnTo>
                    <a:pt x="3721135" y="47547"/>
                  </a:lnTo>
                  <a:lnTo>
                    <a:pt x="3665219" y="40078"/>
                  </a:lnTo>
                  <a:lnTo>
                    <a:pt x="3608918" y="33227"/>
                  </a:lnTo>
                  <a:lnTo>
                    <a:pt x="3552243" y="26998"/>
                  </a:lnTo>
                  <a:lnTo>
                    <a:pt x="3495204" y="21398"/>
                  </a:lnTo>
                  <a:lnTo>
                    <a:pt x="3437812" y="16434"/>
                  </a:lnTo>
                  <a:lnTo>
                    <a:pt x="3380077" y="12111"/>
                  </a:lnTo>
                  <a:lnTo>
                    <a:pt x="3322010" y="8437"/>
                  </a:lnTo>
                  <a:lnTo>
                    <a:pt x="3263621" y="5416"/>
                  </a:lnTo>
                  <a:lnTo>
                    <a:pt x="3204920" y="3056"/>
                  </a:lnTo>
                  <a:lnTo>
                    <a:pt x="3145919" y="1362"/>
                  </a:lnTo>
                  <a:lnTo>
                    <a:pt x="3086628" y="341"/>
                  </a:lnTo>
                  <a:lnTo>
                    <a:pt x="3027057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62789" y="737496"/>
              <a:ext cx="4429201" cy="6822508"/>
            </a:xfrm>
            <a:prstGeom prst="rect">
              <a:avLst/>
            </a:prstGeom>
          </p:spPr>
        </p:pic>
      </p:grpSp>
      <p:sp>
        <p:nvSpPr>
          <p:cNvPr id="244" name="object 244"/>
          <p:cNvSpPr txBox="1">
            <a:spLocks noGrp="1"/>
          </p:cNvSpPr>
          <p:nvPr>
            <p:ph type="title"/>
          </p:nvPr>
        </p:nvSpPr>
        <p:spPr>
          <a:xfrm>
            <a:off x="1152206" y="2071053"/>
            <a:ext cx="521324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8970">
              <a:lnSpc>
                <a:spcPct val="100000"/>
              </a:lnSpc>
              <a:spcBef>
                <a:spcPts val="100"/>
              </a:spcBef>
              <a:tabLst>
                <a:tab pos="5180330" algn="l"/>
              </a:tabLst>
            </a:pPr>
            <a:r>
              <a:rPr sz="3600" dirty="0"/>
              <a:t>We need to have a  </a:t>
            </a:r>
            <a:r>
              <a:rPr sz="3600" dirty="0">
                <a:latin typeface="Trebuchet MS"/>
                <a:cs typeface="Trebuchet MS"/>
              </a:rPr>
              <a:t>balanced </a:t>
            </a:r>
            <a:r>
              <a:rPr sz="3600" dirty="0"/>
              <a:t>and </a:t>
            </a:r>
            <a:r>
              <a:rPr sz="3600" dirty="0">
                <a:latin typeface="Trebuchet MS"/>
                <a:cs typeface="Trebuchet MS"/>
              </a:rPr>
              <a:t>varied </a:t>
            </a:r>
            <a:r>
              <a:rPr sz="3600" dirty="0"/>
              <a:t>diet  to help keep us healthy </a:t>
            </a:r>
            <a:r>
              <a:rPr sz="3600" dirty="0">
                <a:uFill>
                  <a:solidFill>
                    <a:srgbClr val="0066BF"/>
                  </a:solidFill>
                </a:uFill>
              </a:rPr>
              <a:t>a</a:t>
            </a:r>
            <a:r>
              <a:rPr sz="3600" dirty="0"/>
              <a:t>nd to pr</a:t>
            </a:r>
            <a:r>
              <a:rPr sz="3600" dirty="0">
                <a:uFill>
                  <a:solidFill>
                    <a:srgbClr val="2885CD"/>
                  </a:solidFill>
                </a:uFill>
              </a:rPr>
              <a:t>o</a:t>
            </a:r>
            <a:r>
              <a:rPr sz="3600" dirty="0"/>
              <a:t>tect our</a:t>
            </a:r>
            <a:r>
              <a:rPr lang="en-GB" sz="3600" dirty="0"/>
              <a:t> </a:t>
            </a:r>
            <a:r>
              <a:rPr sz="3600" dirty="0"/>
              <a:t>teeth.	</a:t>
            </a:r>
            <a:r>
              <a:rPr sz="3600" dirty="0"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46" name="object 246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1" name="object 2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744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40">
                <a:moveTo>
                  <a:pt x="97459" y="101727"/>
                </a:moveTo>
                <a:lnTo>
                  <a:pt x="96608" y="94754"/>
                </a:lnTo>
                <a:lnTo>
                  <a:pt x="95758" y="94094"/>
                </a:lnTo>
                <a:lnTo>
                  <a:pt x="93433" y="92278"/>
                </a:lnTo>
                <a:lnTo>
                  <a:pt x="89954" y="92710"/>
                </a:lnTo>
                <a:lnTo>
                  <a:pt x="57505" y="94094"/>
                </a:lnTo>
                <a:lnTo>
                  <a:pt x="28498" y="90462"/>
                </a:lnTo>
                <a:lnTo>
                  <a:pt x="4889" y="82486"/>
                </a:lnTo>
                <a:lnTo>
                  <a:pt x="0" y="78968"/>
                </a:lnTo>
                <a:lnTo>
                  <a:pt x="50" y="92710"/>
                </a:lnTo>
                <a:lnTo>
                  <a:pt x="10160" y="98463"/>
                </a:lnTo>
                <a:lnTo>
                  <a:pt x="47307" y="106260"/>
                </a:lnTo>
                <a:lnTo>
                  <a:pt x="91503" y="105321"/>
                </a:lnTo>
                <a:lnTo>
                  <a:pt x="94983" y="104889"/>
                </a:lnTo>
                <a:lnTo>
                  <a:pt x="97459" y="101727"/>
                </a:lnTo>
                <a:close/>
              </a:path>
              <a:path w="318135" h="599440">
                <a:moveTo>
                  <a:pt x="125526" y="360121"/>
                </a:moveTo>
                <a:lnTo>
                  <a:pt x="114084" y="359092"/>
                </a:lnTo>
                <a:lnTo>
                  <a:pt x="91706" y="360121"/>
                </a:lnTo>
                <a:lnTo>
                  <a:pt x="125526" y="360121"/>
                </a:lnTo>
                <a:close/>
              </a:path>
              <a:path w="318135" h="599440">
                <a:moveTo>
                  <a:pt x="156565" y="197929"/>
                </a:moveTo>
                <a:lnTo>
                  <a:pt x="152234" y="162598"/>
                </a:lnTo>
                <a:lnTo>
                  <a:pt x="149059" y="160121"/>
                </a:lnTo>
                <a:lnTo>
                  <a:pt x="145580" y="160553"/>
                </a:lnTo>
                <a:lnTo>
                  <a:pt x="142100" y="160985"/>
                </a:lnTo>
                <a:lnTo>
                  <a:pt x="139623" y="164147"/>
                </a:lnTo>
                <a:lnTo>
                  <a:pt x="143967" y="199478"/>
                </a:lnTo>
                <a:lnTo>
                  <a:pt x="147129" y="201942"/>
                </a:lnTo>
                <a:lnTo>
                  <a:pt x="154089" y="201091"/>
                </a:lnTo>
                <a:lnTo>
                  <a:pt x="156565" y="197929"/>
                </a:lnTo>
                <a:close/>
              </a:path>
              <a:path w="318135" h="599440">
                <a:moveTo>
                  <a:pt x="317957" y="152209"/>
                </a:moveTo>
                <a:lnTo>
                  <a:pt x="316623" y="84924"/>
                </a:lnTo>
                <a:lnTo>
                  <a:pt x="293001" y="27508"/>
                </a:lnTo>
                <a:lnTo>
                  <a:pt x="256374" y="4521"/>
                </a:lnTo>
                <a:lnTo>
                  <a:pt x="214350" y="0"/>
                </a:lnTo>
                <a:lnTo>
                  <a:pt x="173037" y="7327"/>
                </a:lnTo>
                <a:lnTo>
                  <a:pt x="138988" y="20929"/>
                </a:lnTo>
                <a:lnTo>
                  <a:pt x="118757" y="35229"/>
                </a:lnTo>
                <a:lnTo>
                  <a:pt x="102552" y="47688"/>
                </a:lnTo>
                <a:lnTo>
                  <a:pt x="82651" y="56197"/>
                </a:lnTo>
                <a:lnTo>
                  <a:pt x="63969" y="61366"/>
                </a:lnTo>
                <a:lnTo>
                  <a:pt x="51384" y="63779"/>
                </a:lnTo>
                <a:lnTo>
                  <a:pt x="38582" y="64477"/>
                </a:lnTo>
                <a:lnTo>
                  <a:pt x="19240" y="63982"/>
                </a:lnTo>
                <a:lnTo>
                  <a:pt x="0" y="60858"/>
                </a:lnTo>
                <a:lnTo>
                  <a:pt x="0" y="73609"/>
                </a:lnTo>
                <a:lnTo>
                  <a:pt x="5461" y="74968"/>
                </a:lnTo>
                <a:lnTo>
                  <a:pt x="22199" y="76860"/>
                </a:lnTo>
                <a:lnTo>
                  <a:pt x="37185" y="77216"/>
                </a:lnTo>
                <a:lnTo>
                  <a:pt x="48691" y="76746"/>
                </a:lnTo>
                <a:lnTo>
                  <a:pt x="49161" y="76809"/>
                </a:lnTo>
                <a:lnTo>
                  <a:pt x="57213" y="75692"/>
                </a:lnTo>
                <a:lnTo>
                  <a:pt x="72301" y="72466"/>
                </a:lnTo>
                <a:lnTo>
                  <a:pt x="91757" y="66446"/>
                </a:lnTo>
                <a:lnTo>
                  <a:pt x="95910" y="64477"/>
                </a:lnTo>
                <a:lnTo>
                  <a:pt x="111721" y="57023"/>
                </a:lnTo>
                <a:lnTo>
                  <a:pt x="128333" y="43561"/>
                </a:lnTo>
                <a:lnTo>
                  <a:pt x="145796" y="31711"/>
                </a:lnTo>
                <a:lnTo>
                  <a:pt x="176644" y="19621"/>
                </a:lnTo>
                <a:lnTo>
                  <a:pt x="214426" y="12763"/>
                </a:lnTo>
                <a:lnTo>
                  <a:pt x="252653" y="16662"/>
                </a:lnTo>
                <a:lnTo>
                  <a:pt x="287680" y="40970"/>
                </a:lnTo>
                <a:lnTo>
                  <a:pt x="304025" y="86474"/>
                </a:lnTo>
                <a:lnTo>
                  <a:pt x="304939" y="153809"/>
                </a:lnTo>
                <a:lnTo>
                  <a:pt x="294538" y="212648"/>
                </a:lnTo>
                <a:lnTo>
                  <a:pt x="279031" y="259562"/>
                </a:lnTo>
                <a:lnTo>
                  <a:pt x="264642" y="291084"/>
                </a:lnTo>
                <a:lnTo>
                  <a:pt x="260184" y="301561"/>
                </a:lnTo>
                <a:lnTo>
                  <a:pt x="257390" y="312572"/>
                </a:lnTo>
                <a:lnTo>
                  <a:pt x="256260" y="323951"/>
                </a:lnTo>
                <a:lnTo>
                  <a:pt x="256832" y="335559"/>
                </a:lnTo>
                <a:lnTo>
                  <a:pt x="261708" y="375234"/>
                </a:lnTo>
                <a:lnTo>
                  <a:pt x="264147" y="425589"/>
                </a:lnTo>
                <a:lnTo>
                  <a:pt x="260667" y="469607"/>
                </a:lnTo>
                <a:lnTo>
                  <a:pt x="248729" y="528332"/>
                </a:lnTo>
                <a:lnTo>
                  <a:pt x="223050" y="556780"/>
                </a:lnTo>
                <a:lnTo>
                  <a:pt x="200761" y="565327"/>
                </a:lnTo>
                <a:lnTo>
                  <a:pt x="193167" y="564857"/>
                </a:lnTo>
                <a:lnTo>
                  <a:pt x="189064" y="561251"/>
                </a:lnTo>
                <a:lnTo>
                  <a:pt x="184492" y="551167"/>
                </a:lnTo>
                <a:lnTo>
                  <a:pt x="182867" y="534250"/>
                </a:lnTo>
                <a:lnTo>
                  <a:pt x="183146" y="513638"/>
                </a:lnTo>
                <a:lnTo>
                  <a:pt x="184340" y="491629"/>
                </a:lnTo>
                <a:lnTo>
                  <a:pt x="185166" y="477393"/>
                </a:lnTo>
                <a:lnTo>
                  <a:pt x="185737" y="463537"/>
                </a:lnTo>
                <a:lnTo>
                  <a:pt x="185674" y="448741"/>
                </a:lnTo>
                <a:lnTo>
                  <a:pt x="184924" y="437896"/>
                </a:lnTo>
                <a:lnTo>
                  <a:pt x="184531" y="434708"/>
                </a:lnTo>
                <a:lnTo>
                  <a:pt x="183959" y="429298"/>
                </a:lnTo>
                <a:lnTo>
                  <a:pt x="172339" y="384670"/>
                </a:lnTo>
                <a:lnTo>
                  <a:pt x="160096" y="371754"/>
                </a:lnTo>
                <a:lnTo>
                  <a:pt x="149085" y="365328"/>
                </a:lnTo>
                <a:lnTo>
                  <a:pt x="133261" y="360819"/>
                </a:lnTo>
                <a:lnTo>
                  <a:pt x="125679" y="360133"/>
                </a:lnTo>
                <a:lnTo>
                  <a:pt x="91706" y="360133"/>
                </a:lnTo>
                <a:lnTo>
                  <a:pt x="91440" y="360133"/>
                </a:lnTo>
                <a:lnTo>
                  <a:pt x="91008" y="360133"/>
                </a:lnTo>
                <a:lnTo>
                  <a:pt x="84924" y="360870"/>
                </a:lnTo>
                <a:lnTo>
                  <a:pt x="84302" y="361010"/>
                </a:lnTo>
                <a:lnTo>
                  <a:pt x="62064" y="365480"/>
                </a:lnTo>
                <a:lnTo>
                  <a:pt x="19215" y="390131"/>
                </a:lnTo>
                <a:lnTo>
                  <a:pt x="9004" y="419646"/>
                </a:lnTo>
                <a:lnTo>
                  <a:pt x="9385" y="435241"/>
                </a:lnTo>
                <a:lnTo>
                  <a:pt x="11290" y="450684"/>
                </a:lnTo>
                <a:lnTo>
                  <a:pt x="12077" y="456247"/>
                </a:lnTo>
                <a:lnTo>
                  <a:pt x="12420" y="459079"/>
                </a:lnTo>
                <a:lnTo>
                  <a:pt x="14503" y="470928"/>
                </a:lnTo>
                <a:lnTo>
                  <a:pt x="17780" y="483997"/>
                </a:lnTo>
                <a:lnTo>
                  <a:pt x="21818" y="497789"/>
                </a:lnTo>
                <a:lnTo>
                  <a:pt x="26200" y="511822"/>
                </a:lnTo>
                <a:lnTo>
                  <a:pt x="32448" y="532142"/>
                </a:lnTo>
                <a:lnTo>
                  <a:pt x="37706" y="552081"/>
                </a:lnTo>
                <a:lnTo>
                  <a:pt x="40208" y="568883"/>
                </a:lnTo>
                <a:lnTo>
                  <a:pt x="38227" y="579780"/>
                </a:lnTo>
                <a:lnTo>
                  <a:pt x="35115" y="584263"/>
                </a:lnTo>
                <a:lnTo>
                  <a:pt x="27851" y="586562"/>
                </a:lnTo>
                <a:lnTo>
                  <a:pt x="18288" y="586066"/>
                </a:lnTo>
                <a:lnTo>
                  <a:pt x="4152" y="583653"/>
                </a:lnTo>
                <a:lnTo>
                  <a:pt x="0" y="582002"/>
                </a:lnTo>
                <a:lnTo>
                  <a:pt x="0" y="595464"/>
                </a:lnTo>
                <a:lnTo>
                  <a:pt x="1841" y="596163"/>
                </a:lnTo>
                <a:lnTo>
                  <a:pt x="17640" y="598754"/>
                </a:lnTo>
                <a:lnTo>
                  <a:pt x="21018" y="598932"/>
                </a:lnTo>
                <a:lnTo>
                  <a:pt x="24218" y="598830"/>
                </a:lnTo>
                <a:lnTo>
                  <a:pt x="36855" y="597281"/>
                </a:lnTo>
                <a:lnTo>
                  <a:pt x="44310" y="593331"/>
                </a:lnTo>
                <a:lnTo>
                  <a:pt x="48679" y="586968"/>
                </a:lnTo>
                <a:lnTo>
                  <a:pt x="48793" y="586562"/>
                </a:lnTo>
                <a:lnTo>
                  <a:pt x="52793" y="573392"/>
                </a:lnTo>
                <a:lnTo>
                  <a:pt x="51308" y="555040"/>
                </a:lnTo>
                <a:lnTo>
                  <a:pt x="45923" y="532904"/>
                </a:lnTo>
                <a:lnTo>
                  <a:pt x="38303" y="508000"/>
                </a:lnTo>
                <a:lnTo>
                  <a:pt x="34048" y="494385"/>
                </a:lnTo>
                <a:lnTo>
                  <a:pt x="30149" y="481076"/>
                </a:lnTo>
                <a:lnTo>
                  <a:pt x="27000" y="468617"/>
                </a:lnTo>
                <a:lnTo>
                  <a:pt x="25031" y="457530"/>
                </a:lnTo>
                <a:lnTo>
                  <a:pt x="24676" y="454634"/>
                </a:lnTo>
                <a:lnTo>
                  <a:pt x="23850" y="448741"/>
                </a:lnTo>
                <a:lnTo>
                  <a:pt x="22072" y="434708"/>
                </a:lnTo>
                <a:lnTo>
                  <a:pt x="21577" y="421347"/>
                </a:lnTo>
                <a:lnTo>
                  <a:pt x="23583" y="408965"/>
                </a:lnTo>
                <a:lnTo>
                  <a:pt x="51409" y="382320"/>
                </a:lnTo>
                <a:lnTo>
                  <a:pt x="89408" y="373126"/>
                </a:lnTo>
                <a:lnTo>
                  <a:pt x="110744" y="371754"/>
                </a:lnTo>
                <a:lnTo>
                  <a:pt x="128511" y="372859"/>
                </a:lnTo>
                <a:lnTo>
                  <a:pt x="161963" y="391985"/>
                </a:lnTo>
                <a:lnTo>
                  <a:pt x="171335" y="430631"/>
                </a:lnTo>
                <a:lnTo>
                  <a:pt x="171958" y="436549"/>
                </a:lnTo>
                <a:lnTo>
                  <a:pt x="172313" y="439445"/>
                </a:lnTo>
                <a:lnTo>
                  <a:pt x="172948" y="448741"/>
                </a:lnTo>
                <a:lnTo>
                  <a:pt x="173037" y="463537"/>
                </a:lnTo>
                <a:lnTo>
                  <a:pt x="172440" y="477735"/>
                </a:lnTo>
                <a:lnTo>
                  <a:pt x="171475" y="494385"/>
                </a:lnTo>
                <a:lnTo>
                  <a:pt x="170256" y="517639"/>
                </a:lnTo>
                <a:lnTo>
                  <a:pt x="173393" y="558584"/>
                </a:lnTo>
                <a:lnTo>
                  <a:pt x="194856" y="576821"/>
                </a:lnTo>
                <a:lnTo>
                  <a:pt x="203771" y="576783"/>
                </a:lnTo>
                <a:lnTo>
                  <a:pt x="213639" y="574687"/>
                </a:lnTo>
                <a:lnTo>
                  <a:pt x="228333" y="568350"/>
                </a:lnTo>
                <a:lnTo>
                  <a:pt x="232689" y="565327"/>
                </a:lnTo>
                <a:lnTo>
                  <a:pt x="242493" y="558533"/>
                </a:lnTo>
                <a:lnTo>
                  <a:pt x="268249" y="500595"/>
                </a:lnTo>
                <a:lnTo>
                  <a:pt x="276898" y="421347"/>
                </a:lnTo>
                <a:lnTo>
                  <a:pt x="276885" y="419646"/>
                </a:lnTo>
                <a:lnTo>
                  <a:pt x="274307" y="373684"/>
                </a:lnTo>
                <a:lnTo>
                  <a:pt x="269443" y="334010"/>
                </a:lnTo>
                <a:lnTo>
                  <a:pt x="268960" y="324319"/>
                </a:lnTo>
                <a:lnTo>
                  <a:pt x="269887" y="314820"/>
                </a:lnTo>
                <a:lnTo>
                  <a:pt x="272211" y="305650"/>
                </a:lnTo>
                <a:lnTo>
                  <a:pt x="275907" y="296938"/>
                </a:lnTo>
                <a:lnTo>
                  <a:pt x="292392" y="260616"/>
                </a:lnTo>
                <a:lnTo>
                  <a:pt x="308140" y="211582"/>
                </a:lnTo>
                <a:lnTo>
                  <a:pt x="317957" y="152209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19780" y="4514546"/>
            <a:ext cx="720725" cy="599440"/>
            <a:chOff x="8319780" y="4514546"/>
            <a:chExt cx="720725" cy="599440"/>
          </a:xfrm>
        </p:grpSpPr>
        <p:sp>
          <p:nvSpPr>
            <p:cNvPr id="12" name="object 12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19770" y="4555274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470217" y="2512294"/>
            <a:ext cx="723265" cy="591820"/>
            <a:chOff x="7470217" y="2512294"/>
            <a:chExt cx="723265" cy="591820"/>
          </a:xfrm>
        </p:grpSpPr>
        <p:sp>
          <p:nvSpPr>
            <p:cNvPr id="24" name="object 24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70216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5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5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40" name="object 40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4" name="object 44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8" name="object 48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2" name="object 52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8" name="object 68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2" name="object 72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80" name="object 80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4" name="object 8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8" name="object 8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019600" y="2512294"/>
            <a:ext cx="723265" cy="591820"/>
            <a:chOff x="4019600" y="2512294"/>
            <a:chExt cx="723265" cy="591820"/>
          </a:xfrm>
        </p:grpSpPr>
        <p:sp>
          <p:nvSpPr>
            <p:cNvPr id="96" name="object 9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01960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019600" y="5186556"/>
            <a:ext cx="723265" cy="591820"/>
            <a:chOff x="4019600" y="5186556"/>
            <a:chExt cx="723265" cy="591820"/>
          </a:xfrm>
        </p:grpSpPr>
        <p:sp>
          <p:nvSpPr>
            <p:cNvPr id="104" name="object 10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019600" y="523369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8" name="object 10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594471" y="1800234"/>
            <a:ext cx="720725" cy="599440"/>
            <a:chOff x="6594471" y="1800234"/>
            <a:chExt cx="720725" cy="599440"/>
          </a:xfrm>
        </p:grpSpPr>
        <p:sp>
          <p:nvSpPr>
            <p:cNvPr id="112" name="object 11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594462" y="1840953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594471" y="4474494"/>
            <a:ext cx="720725" cy="599440"/>
            <a:chOff x="6594471" y="4474494"/>
            <a:chExt cx="720725" cy="599440"/>
          </a:xfrm>
        </p:grpSpPr>
        <p:sp>
          <p:nvSpPr>
            <p:cNvPr id="120" name="object 12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94462" y="451521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4" name="object 12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40" name="object 14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4" name="object 14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2" name="object 15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6" name="object 15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60" name="object 16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2" name="object 17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6" name="object 17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80" name="object 18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8" name="object 18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2" name="object 19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6" name="object 19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8" name="object 20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2" name="object 21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6" name="object 21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20" name="object 22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4" name="object 22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8" name="object 22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32" name="object 23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5" name="object 2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08619"/>
            <a:ext cx="164132" cy="68376"/>
          </a:xfrm>
          <a:prstGeom prst="rect">
            <a:avLst/>
          </a:prstGeom>
        </p:spPr>
      </p:pic>
      <p:sp>
        <p:nvSpPr>
          <p:cNvPr id="236" name="object 236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9" name="object 239"/>
          <p:cNvGrpSpPr/>
          <p:nvPr/>
        </p:nvGrpSpPr>
        <p:grpSpPr>
          <a:xfrm>
            <a:off x="0" y="756005"/>
            <a:ext cx="10692130" cy="6228080"/>
            <a:chOff x="0" y="756005"/>
            <a:chExt cx="10692130" cy="6228080"/>
          </a:xfrm>
        </p:grpSpPr>
        <p:sp>
          <p:nvSpPr>
            <p:cNvPr id="240" name="object 240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8003"/>
                  </a:moveTo>
                  <a:lnTo>
                    <a:pt x="10692003" y="6228003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8003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782992" y="1091129"/>
              <a:ext cx="4387215" cy="3553460"/>
            </a:xfrm>
            <a:custGeom>
              <a:avLst/>
              <a:gdLst/>
              <a:ahLst/>
              <a:cxnLst/>
              <a:rect l="l" t="t" r="r" b="b"/>
              <a:pathLst>
                <a:path w="4387215" h="3553460">
                  <a:moveTo>
                    <a:pt x="2267534" y="0"/>
                  </a:moveTo>
                  <a:lnTo>
                    <a:pt x="2215271" y="529"/>
                  </a:lnTo>
                  <a:lnTo>
                    <a:pt x="2163319" y="2109"/>
                  </a:lnTo>
                  <a:lnTo>
                    <a:pt x="2111693" y="4728"/>
                  </a:lnTo>
                  <a:lnTo>
                    <a:pt x="2060406" y="8374"/>
                  </a:lnTo>
                  <a:lnTo>
                    <a:pt x="2009474" y="13034"/>
                  </a:lnTo>
                  <a:lnTo>
                    <a:pt x="1958910" y="18697"/>
                  </a:lnTo>
                  <a:lnTo>
                    <a:pt x="1908729" y="25349"/>
                  </a:lnTo>
                  <a:lnTo>
                    <a:pt x="1858947" y="32979"/>
                  </a:lnTo>
                  <a:lnTo>
                    <a:pt x="1809577" y="41575"/>
                  </a:lnTo>
                  <a:lnTo>
                    <a:pt x="1760633" y="51125"/>
                  </a:lnTo>
                  <a:lnTo>
                    <a:pt x="1712131" y="61616"/>
                  </a:lnTo>
                  <a:lnTo>
                    <a:pt x="1664085" y="73037"/>
                  </a:lnTo>
                  <a:lnTo>
                    <a:pt x="1616509" y="85374"/>
                  </a:lnTo>
                  <a:lnTo>
                    <a:pt x="1569418" y="98617"/>
                  </a:lnTo>
                  <a:lnTo>
                    <a:pt x="1522826" y="112752"/>
                  </a:lnTo>
                  <a:lnTo>
                    <a:pt x="1476748" y="127768"/>
                  </a:lnTo>
                  <a:lnTo>
                    <a:pt x="1431199" y="143653"/>
                  </a:lnTo>
                  <a:lnTo>
                    <a:pt x="1386192" y="160393"/>
                  </a:lnTo>
                  <a:lnTo>
                    <a:pt x="1341743" y="177978"/>
                  </a:lnTo>
                  <a:lnTo>
                    <a:pt x="1297866" y="196395"/>
                  </a:lnTo>
                  <a:lnTo>
                    <a:pt x="1254575" y="215632"/>
                  </a:lnTo>
                  <a:lnTo>
                    <a:pt x="1211885" y="235676"/>
                  </a:lnTo>
                  <a:lnTo>
                    <a:pt x="1169811" y="256516"/>
                  </a:lnTo>
                  <a:lnTo>
                    <a:pt x="1128366" y="278140"/>
                  </a:lnTo>
                  <a:lnTo>
                    <a:pt x="1087566" y="300534"/>
                  </a:lnTo>
                  <a:lnTo>
                    <a:pt x="1047425" y="323688"/>
                  </a:lnTo>
                  <a:lnTo>
                    <a:pt x="1007957" y="347588"/>
                  </a:lnTo>
                  <a:lnTo>
                    <a:pt x="969177" y="372223"/>
                  </a:lnTo>
                  <a:lnTo>
                    <a:pt x="931100" y="397581"/>
                  </a:lnTo>
                  <a:lnTo>
                    <a:pt x="893740" y="423649"/>
                  </a:lnTo>
                  <a:lnTo>
                    <a:pt x="857111" y="450415"/>
                  </a:lnTo>
                  <a:lnTo>
                    <a:pt x="821229" y="477867"/>
                  </a:lnTo>
                  <a:lnTo>
                    <a:pt x="786107" y="505994"/>
                  </a:lnTo>
                  <a:lnTo>
                    <a:pt x="751760" y="534782"/>
                  </a:lnTo>
                  <a:lnTo>
                    <a:pt x="718202" y="564219"/>
                  </a:lnTo>
                  <a:lnTo>
                    <a:pt x="685448" y="594294"/>
                  </a:lnTo>
                  <a:lnTo>
                    <a:pt x="653513" y="624995"/>
                  </a:lnTo>
                  <a:lnTo>
                    <a:pt x="622412" y="656308"/>
                  </a:lnTo>
                  <a:lnTo>
                    <a:pt x="592157" y="688223"/>
                  </a:lnTo>
                  <a:lnTo>
                    <a:pt x="562765" y="720726"/>
                  </a:lnTo>
                  <a:lnTo>
                    <a:pt x="534249" y="753805"/>
                  </a:lnTo>
                  <a:lnTo>
                    <a:pt x="506625" y="787450"/>
                  </a:lnTo>
                  <a:lnTo>
                    <a:pt x="479906" y="821646"/>
                  </a:lnTo>
                  <a:lnTo>
                    <a:pt x="454107" y="856383"/>
                  </a:lnTo>
                  <a:lnTo>
                    <a:pt x="429243" y="891648"/>
                  </a:lnTo>
                  <a:lnTo>
                    <a:pt x="405328" y="927428"/>
                  </a:lnTo>
                  <a:lnTo>
                    <a:pt x="382376" y="963712"/>
                  </a:lnTo>
                  <a:lnTo>
                    <a:pt x="360403" y="1000488"/>
                  </a:lnTo>
                  <a:lnTo>
                    <a:pt x="339422" y="1037743"/>
                  </a:lnTo>
                  <a:lnTo>
                    <a:pt x="319449" y="1075465"/>
                  </a:lnTo>
                  <a:lnTo>
                    <a:pt x="300497" y="1113642"/>
                  </a:lnTo>
                  <a:lnTo>
                    <a:pt x="282582" y="1152262"/>
                  </a:lnTo>
                  <a:lnTo>
                    <a:pt x="265717" y="1191313"/>
                  </a:lnTo>
                  <a:lnTo>
                    <a:pt x="249917" y="1230782"/>
                  </a:lnTo>
                  <a:lnTo>
                    <a:pt x="235197" y="1270658"/>
                  </a:lnTo>
                  <a:lnTo>
                    <a:pt x="221571" y="1310928"/>
                  </a:lnTo>
                  <a:lnTo>
                    <a:pt x="209054" y="1351580"/>
                  </a:lnTo>
                  <a:lnTo>
                    <a:pt x="197660" y="1392602"/>
                  </a:lnTo>
                  <a:lnTo>
                    <a:pt x="187404" y="1433981"/>
                  </a:lnTo>
                  <a:lnTo>
                    <a:pt x="178301" y="1475707"/>
                  </a:lnTo>
                  <a:lnTo>
                    <a:pt x="170364" y="1517765"/>
                  </a:lnTo>
                  <a:lnTo>
                    <a:pt x="163608" y="1560145"/>
                  </a:lnTo>
                  <a:lnTo>
                    <a:pt x="158048" y="1602834"/>
                  </a:lnTo>
                  <a:lnTo>
                    <a:pt x="153698" y="1645820"/>
                  </a:lnTo>
                  <a:lnTo>
                    <a:pt x="150573" y="1689090"/>
                  </a:lnTo>
                  <a:lnTo>
                    <a:pt x="148688" y="1732634"/>
                  </a:lnTo>
                  <a:lnTo>
                    <a:pt x="148056" y="1776437"/>
                  </a:lnTo>
                  <a:lnTo>
                    <a:pt x="148910" y="1827352"/>
                  </a:lnTo>
                  <a:lnTo>
                    <a:pt x="151456" y="1877913"/>
                  </a:lnTo>
                  <a:lnTo>
                    <a:pt x="155672" y="1928099"/>
                  </a:lnTo>
                  <a:lnTo>
                    <a:pt x="161534" y="1977891"/>
                  </a:lnTo>
                  <a:lnTo>
                    <a:pt x="169020" y="2027272"/>
                  </a:lnTo>
                  <a:lnTo>
                    <a:pt x="178108" y="2076220"/>
                  </a:lnTo>
                  <a:lnTo>
                    <a:pt x="188773" y="2124719"/>
                  </a:lnTo>
                  <a:lnTo>
                    <a:pt x="200994" y="2172747"/>
                  </a:lnTo>
                  <a:lnTo>
                    <a:pt x="214748" y="2220287"/>
                  </a:lnTo>
                  <a:lnTo>
                    <a:pt x="230011" y="2267319"/>
                  </a:lnTo>
                  <a:lnTo>
                    <a:pt x="246762" y="2313824"/>
                  </a:lnTo>
                  <a:lnTo>
                    <a:pt x="264976" y="2359783"/>
                  </a:lnTo>
                  <a:lnTo>
                    <a:pt x="284632" y="2405176"/>
                  </a:lnTo>
                  <a:lnTo>
                    <a:pt x="243057" y="2453269"/>
                  </a:lnTo>
                  <a:lnTo>
                    <a:pt x="144892" y="2544252"/>
                  </a:lnTo>
                  <a:lnTo>
                    <a:pt x="45440" y="2632385"/>
                  </a:lnTo>
                  <a:lnTo>
                    <a:pt x="0" y="2671927"/>
                  </a:lnTo>
                  <a:lnTo>
                    <a:pt x="187172" y="2564436"/>
                  </a:lnTo>
                  <a:lnTo>
                    <a:pt x="284227" y="2510991"/>
                  </a:lnTo>
                  <a:lnTo>
                    <a:pt x="322363" y="2495739"/>
                  </a:lnTo>
                  <a:lnTo>
                    <a:pt x="332778" y="2502827"/>
                  </a:lnTo>
                  <a:lnTo>
                    <a:pt x="354015" y="2541264"/>
                  </a:lnTo>
                  <a:lnTo>
                    <a:pt x="376305" y="2579199"/>
                  </a:lnTo>
                  <a:lnTo>
                    <a:pt x="399633" y="2616618"/>
                  </a:lnTo>
                  <a:lnTo>
                    <a:pt x="423982" y="2653509"/>
                  </a:lnTo>
                  <a:lnTo>
                    <a:pt x="449337" y="2689858"/>
                  </a:lnTo>
                  <a:lnTo>
                    <a:pt x="475682" y="2725651"/>
                  </a:lnTo>
                  <a:lnTo>
                    <a:pt x="503001" y="2760877"/>
                  </a:lnTo>
                  <a:lnTo>
                    <a:pt x="531278" y="2795520"/>
                  </a:lnTo>
                  <a:lnTo>
                    <a:pt x="560498" y="2829569"/>
                  </a:lnTo>
                  <a:lnTo>
                    <a:pt x="590645" y="2863010"/>
                  </a:lnTo>
                  <a:lnTo>
                    <a:pt x="621703" y="2895830"/>
                  </a:lnTo>
                  <a:lnTo>
                    <a:pt x="653657" y="2928015"/>
                  </a:lnTo>
                  <a:lnTo>
                    <a:pt x="686490" y="2959553"/>
                  </a:lnTo>
                  <a:lnTo>
                    <a:pt x="720188" y="2990430"/>
                  </a:lnTo>
                  <a:lnTo>
                    <a:pt x="754734" y="3020633"/>
                  </a:lnTo>
                  <a:lnTo>
                    <a:pt x="790112" y="3050149"/>
                  </a:lnTo>
                  <a:lnTo>
                    <a:pt x="826307" y="3078965"/>
                  </a:lnTo>
                  <a:lnTo>
                    <a:pt x="863302" y="3107067"/>
                  </a:lnTo>
                  <a:lnTo>
                    <a:pt x="901083" y="3134442"/>
                  </a:lnTo>
                  <a:lnTo>
                    <a:pt x="939634" y="3161078"/>
                  </a:lnTo>
                  <a:lnTo>
                    <a:pt x="978938" y="3186960"/>
                  </a:lnTo>
                  <a:lnTo>
                    <a:pt x="1018981" y="3212076"/>
                  </a:lnTo>
                  <a:lnTo>
                    <a:pt x="1059745" y="3236412"/>
                  </a:lnTo>
                  <a:lnTo>
                    <a:pt x="1101217" y="3259956"/>
                  </a:lnTo>
                  <a:lnTo>
                    <a:pt x="1143378" y="3282694"/>
                  </a:lnTo>
                  <a:lnTo>
                    <a:pt x="1186215" y="3304613"/>
                  </a:lnTo>
                  <a:lnTo>
                    <a:pt x="1229711" y="3325699"/>
                  </a:lnTo>
                  <a:lnTo>
                    <a:pt x="1273851" y="3345940"/>
                  </a:lnTo>
                  <a:lnTo>
                    <a:pt x="1318619" y="3365322"/>
                  </a:lnTo>
                  <a:lnTo>
                    <a:pt x="1363998" y="3383832"/>
                  </a:lnTo>
                  <a:lnTo>
                    <a:pt x="1409974" y="3401457"/>
                  </a:lnTo>
                  <a:lnTo>
                    <a:pt x="1456530" y="3418184"/>
                  </a:lnTo>
                  <a:lnTo>
                    <a:pt x="1503651" y="3434000"/>
                  </a:lnTo>
                  <a:lnTo>
                    <a:pt x="1551321" y="3448890"/>
                  </a:lnTo>
                  <a:lnTo>
                    <a:pt x="1599525" y="3462843"/>
                  </a:lnTo>
                  <a:lnTo>
                    <a:pt x="1648246" y="3475845"/>
                  </a:lnTo>
                  <a:lnTo>
                    <a:pt x="1697468" y="3487882"/>
                  </a:lnTo>
                  <a:lnTo>
                    <a:pt x="1747177" y="3498942"/>
                  </a:lnTo>
                  <a:lnTo>
                    <a:pt x="1797356" y="3509011"/>
                  </a:lnTo>
                  <a:lnTo>
                    <a:pt x="1847990" y="3518076"/>
                  </a:lnTo>
                  <a:lnTo>
                    <a:pt x="1899062" y="3526125"/>
                  </a:lnTo>
                  <a:lnTo>
                    <a:pt x="1950558" y="3533143"/>
                  </a:lnTo>
                  <a:lnTo>
                    <a:pt x="2002461" y="3539117"/>
                  </a:lnTo>
                  <a:lnTo>
                    <a:pt x="2054755" y="3544035"/>
                  </a:lnTo>
                  <a:lnTo>
                    <a:pt x="2107425" y="3547883"/>
                  </a:lnTo>
                  <a:lnTo>
                    <a:pt x="2160456" y="3550648"/>
                  </a:lnTo>
                  <a:lnTo>
                    <a:pt x="2213830" y="3552316"/>
                  </a:lnTo>
                  <a:lnTo>
                    <a:pt x="2267534" y="3552875"/>
                  </a:lnTo>
                  <a:lnTo>
                    <a:pt x="2319796" y="3552346"/>
                  </a:lnTo>
                  <a:lnTo>
                    <a:pt x="2371747" y="3550765"/>
                  </a:lnTo>
                  <a:lnTo>
                    <a:pt x="2423373" y="3548146"/>
                  </a:lnTo>
                  <a:lnTo>
                    <a:pt x="2474659" y="3544501"/>
                  </a:lnTo>
                  <a:lnTo>
                    <a:pt x="2525591" y="3539841"/>
                  </a:lnTo>
                  <a:lnTo>
                    <a:pt x="2576155" y="3534178"/>
                  </a:lnTo>
                  <a:lnTo>
                    <a:pt x="2626335" y="3527526"/>
                  </a:lnTo>
                  <a:lnTo>
                    <a:pt x="2676117" y="3519895"/>
                  </a:lnTo>
                  <a:lnTo>
                    <a:pt x="2725487" y="3511299"/>
                  </a:lnTo>
                  <a:lnTo>
                    <a:pt x="2774430" y="3501750"/>
                  </a:lnTo>
                  <a:lnTo>
                    <a:pt x="2822932" y="3491258"/>
                  </a:lnTo>
                  <a:lnTo>
                    <a:pt x="2870978" y="3479838"/>
                  </a:lnTo>
                  <a:lnTo>
                    <a:pt x="2918554" y="3467500"/>
                  </a:lnTo>
                  <a:lnTo>
                    <a:pt x="2965645" y="3454258"/>
                  </a:lnTo>
                  <a:lnTo>
                    <a:pt x="3012236" y="3440123"/>
                  </a:lnTo>
                  <a:lnTo>
                    <a:pt x="3058314" y="3425107"/>
                  </a:lnTo>
                  <a:lnTo>
                    <a:pt x="3103863" y="3409222"/>
                  </a:lnTo>
                  <a:lnTo>
                    <a:pt x="3148870" y="3392482"/>
                  </a:lnTo>
                  <a:lnTo>
                    <a:pt x="3193319" y="3374897"/>
                  </a:lnTo>
                  <a:lnTo>
                    <a:pt x="3237196" y="3356480"/>
                  </a:lnTo>
                  <a:lnTo>
                    <a:pt x="3280487" y="3337243"/>
                  </a:lnTo>
                  <a:lnTo>
                    <a:pt x="3323177" y="3317198"/>
                  </a:lnTo>
                  <a:lnTo>
                    <a:pt x="3365251" y="3296359"/>
                  </a:lnTo>
                  <a:lnTo>
                    <a:pt x="3406696" y="3274735"/>
                  </a:lnTo>
                  <a:lnTo>
                    <a:pt x="3447496" y="3252341"/>
                  </a:lnTo>
                  <a:lnTo>
                    <a:pt x="3487637" y="3229187"/>
                  </a:lnTo>
                  <a:lnTo>
                    <a:pt x="3527105" y="3205287"/>
                  </a:lnTo>
                  <a:lnTo>
                    <a:pt x="3565885" y="3180652"/>
                  </a:lnTo>
                  <a:lnTo>
                    <a:pt x="3603962" y="3155294"/>
                  </a:lnTo>
                  <a:lnTo>
                    <a:pt x="3641322" y="3129226"/>
                  </a:lnTo>
                  <a:lnTo>
                    <a:pt x="3677951" y="3102460"/>
                  </a:lnTo>
                  <a:lnTo>
                    <a:pt x="3713834" y="3075007"/>
                  </a:lnTo>
                  <a:lnTo>
                    <a:pt x="3748956" y="3046881"/>
                  </a:lnTo>
                  <a:lnTo>
                    <a:pt x="3783303" y="3018093"/>
                  </a:lnTo>
                  <a:lnTo>
                    <a:pt x="3816861" y="2988655"/>
                  </a:lnTo>
                  <a:lnTo>
                    <a:pt x="3849615" y="2958580"/>
                  </a:lnTo>
                  <a:lnTo>
                    <a:pt x="3881550" y="2927880"/>
                  </a:lnTo>
                  <a:lnTo>
                    <a:pt x="3912652" y="2896567"/>
                  </a:lnTo>
                  <a:lnTo>
                    <a:pt x="3942906" y="2864652"/>
                  </a:lnTo>
                  <a:lnTo>
                    <a:pt x="3972299" y="2832149"/>
                  </a:lnTo>
                  <a:lnTo>
                    <a:pt x="4000815" y="2799069"/>
                  </a:lnTo>
                  <a:lnTo>
                    <a:pt x="4028439" y="2765425"/>
                  </a:lnTo>
                  <a:lnTo>
                    <a:pt x="4055158" y="2731229"/>
                  </a:lnTo>
                  <a:lnTo>
                    <a:pt x="4080958" y="2696492"/>
                  </a:lnTo>
                  <a:lnTo>
                    <a:pt x="4105822" y="2661227"/>
                  </a:lnTo>
                  <a:lnTo>
                    <a:pt x="4129737" y="2625447"/>
                  </a:lnTo>
                  <a:lnTo>
                    <a:pt x="4152689" y="2589163"/>
                  </a:lnTo>
                  <a:lnTo>
                    <a:pt x="4174662" y="2552387"/>
                  </a:lnTo>
                  <a:lnTo>
                    <a:pt x="4195643" y="2515132"/>
                  </a:lnTo>
                  <a:lnTo>
                    <a:pt x="4215617" y="2477410"/>
                  </a:lnTo>
                  <a:lnTo>
                    <a:pt x="4234569" y="2439232"/>
                  </a:lnTo>
                  <a:lnTo>
                    <a:pt x="4252484" y="2400612"/>
                  </a:lnTo>
                  <a:lnTo>
                    <a:pt x="4269349" y="2361562"/>
                  </a:lnTo>
                  <a:lnTo>
                    <a:pt x="4285149" y="2322092"/>
                  </a:lnTo>
                  <a:lnTo>
                    <a:pt x="4299869" y="2282217"/>
                  </a:lnTo>
                  <a:lnTo>
                    <a:pt x="4313495" y="2241947"/>
                  </a:lnTo>
                  <a:lnTo>
                    <a:pt x="4326012" y="2201295"/>
                  </a:lnTo>
                  <a:lnTo>
                    <a:pt x="4337406" y="2160273"/>
                  </a:lnTo>
                  <a:lnTo>
                    <a:pt x="4347662" y="2118893"/>
                  </a:lnTo>
                  <a:lnTo>
                    <a:pt x="4356766" y="2077168"/>
                  </a:lnTo>
                  <a:lnTo>
                    <a:pt x="4364703" y="2035110"/>
                  </a:lnTo>
                  <a:lnTo>
                    <a:pt x="4371459" y="1992730"/>
                  </a:lnTo>
                  <a:lnTo>
                    <a:pt x="4377019" y="1950041"/>
                  </a:lnTo>
                  <a:lnTo>
                    <a:pt x="4381369" y="1907055"/>
                  </a:lnTo>
                  <a:lnTo>
                    <a:pt x="4384494" y="1863784"/>
                  </a:lnTo>
                  <a:lnTo>
                    <a:pt x="4386380" y="1820241"/>
                  </a:lnTo>
                  <a:lnTo>
                    <a:pt x="4387011" y="1776437"/>
                  </a:lnTo>
                  <a:lnTo>
                    <a:pt x="4386380" y="1732634"/>
                  </a:lnTo>
                  <a:lnTo>
                    <a:pt x="4384494" y="1689090"/>
                  </a:lnTo>
                  <a:lnTo>
                    <a:pt x="4381369" y="1645820"/>
                  </a:lnTo>
                  <a:lnTo>
                    <a:pt x="4377019" y="1602834"/>
                  </a:lnTo>
                  <a:lnTo>
                    <a:pt x="4371459" y="1560145"/>
                  </a:lnTo>
                  <a:lnTo>
                    <a:pt x="4364703" y="1517765"/>
                  </a:lnTo>
                  <a:lnTo>
                    <a:pt x="4356766" y="1475707"/>
                  </a:lnTo>
                  <a:lnTo>
                    <a:pt x="4347662" y="1433981"/>
                  </a:lnTo>
                  <a:lnTo>
                    <a:pt x="4337406" y="1392602"/>
                  </a:lnTo>
                  <a:lnTo>
                    <a:pt x="4326012" y="1351580"/>
                  </a:lnTo>
                  <a:lnTo>
                    <a:pt x="4313495" y="1310928"/>
                  </a:lnTo>
                  <a:lnTo>
                    <a:pt x="4299869" y="1270658"/>
                  </a:lnTo>
                  <a:lnTo>
                    <a:pt x="4285149" y="1230782"/>
                  </a:lnTo>
                  <a:lnTo>
                    <a:pt x="4269349" y="1191313"/>
                  </a:lnTo>
                  <a:lnTo>
                    <a:pt x="4252484" y="1152262"/>
                  </a:lnTo>
                  <a:lnTo>
                    <a:pt x="4234569" y="1113642"/>
                  </a:lnTo>
                  <a:lnTo>
                    <a:pt x="4215617" y="1075465"/>
                  </a:lnTo>
                  <a:lnTo>
                    <a:pt x="4195643" y="1037743"/>
                  </a:lnTo>
                  <a:lnTo>
                    <a:pt x="4174662" y="1000488"/>
                  </a:lnTo>
                  <a:lnTo>
                    <a:pt x="4152689" y="963712"/>
                  </a:lnTo>
                  <a:lnTo>
                    <a:pt x="4129737" y="927428"/>
                  </a:lnTo>
                  <a:lnTo>
                    <a:pt x="4105822" y="891648"/>
                  </a:lnTo>
                  <a:lnTo>
                    <a:pt x="4080958" y="856383"/>
                  </a:lnTo>
                  <a:lnTo>
                    <a:pt x="4055158" y="821646"/>
                  </a:lnTo>
                  <a:lnTo>
                    <a:pt x="4028439" y="787450"/>
                  </a:lnTo>
                  <a:lnTo>
                    <a:pt x="4000815" y="753805"/>
                  </a:lnTo>
                  <a:lnTo>
                    <a:pt x="3972299" y="720726"/>
                  </a:lnTo>
                  <a:lnTo>
                    <a:pt x="3942906" y="688223"/>
                  </a:lnTo>
                  <a:lnTo>
                    <a:pt x="3912652" y="656308"/>
                  </a:lnTo>
                  <a:lnTo>
                    <a:pt x="3881550" y="624995"/>
                  </a:lnTo>
                  <a:lnTo>
                    <a:pt x="3849615" y="594294"/>
                  </a:lnTo>
                  <a:lnTo>
                    <a:pt x="3816861" y="564219"/>
                  </a:lnTo>
                  <a:lnTo>
                    <a:pt x="3783303" y="534782"/>
                  </a:lnTo>
                  <a:lnTo>
                    <a:pt x="3748956" y="505994"/>
                  </a:lnTo>
                  <a:lnTo>
                    <a:pt x="3713834" y="477867"/>
                  </a:lnTo>
                  <a:lnTo>
                    <a:pt x="3677951" y="450415"/>
                  </a:lnTo>
                  <a:lnTo>
                    <a:pt x="3641322" y="423649"/>
                  </a:lnTo>
                  <a:lnTo>
                    <a:pt x="3603962" y="397581"/>
                  </a:lnTo>
                  <a:lnTo>
                    <a:pt x="3565885" y="372223"/>
                  </a:lnTo>
                  <a:lnTo>
                    <a:pt x="3527105" y="347588"/>
                  </a:lnTo>
                  <a:lnTo>
                    <a:pt x="3487637" y="323688"/>
                  </a:lnTo>
                  <a:lnTo>
                    <a:pt x="3447496" y="300534"/>
                  </a:lnTo>
                  <a:lnTo>
                    <a:pt x="3406696" y="278140"/>
                  </a:lnTo>
                  <a:lnTo>
                    <a:pt x="3365251" y="256516"/>
                  </a:lnTo>
                  <a:lnTo>
                    <a:pt x="3323177" y="235676"/>
                  </a:lnTo>
                  <a:lnTo>
                    <a:pt x="3280487" y="215632"/>
                  </a:lnTo>
                  <a:lnTo>
                    <a:pt x="3237196" y="196395"/>
                  </a:lnTo>
                  <a:lnTo>
                    <a:pt x="3193319" y="177978"/>
                  </a:lnTo>
                  <a:lnTo>
                    <a:pt x="3148870" y="160393"/>
                  </a:lnTo>
                  <a:lnTo>
                    <a:pt x="3103863" y="143653"/>
                  </a:lnTo>
                  <a:lnTo>
                    <a:pt x="3058314" y="127768"/>
                  </a:lnTo>
                  <a:lnTo>
                    <a:pt x="3012236" y="112752"/>
                  </a:lnTo>
                  <a:lnTo>
                    <a:pt x="2965645" y="98617"/>
                  </a:lnTo>
                  <a:lnTo>
                    <a:pt x="2918554" y="85374"/>
                  </a:lnTo>
                  <a:lnTo>
                    <a:pt x="2870978" y="73037"/>
                  </a:lnTo>
                  <a:lnTo>
                    <a:pt x="2822932" y="61616"/>
                  </a:lnTo>
                  <a:lnTo>
                    <a:pt x="2774430" y="51125"/>
                  </a:lnTo>
                  <a:lnTo>
                    <a:pt x="2725487" y="41575"/>
                  </a:lnTo>
                  <a:lnTo>
                    <a:pt x="2676117" y="32979"/>
                  </a:lnTo>
                  <a:lnTo>
                    <a:pt x="2626335" y="25349"/>
                  </a:lnTo>
                  <a:lnTo>
                    <a:pt x="2576155" y="18697"/>
                  </a:lnTo>
                  <a:lnTo>
                    <a:pt x="2525591" y="13034"/>
                  </a:lnTo>
                  <a:lnTo>
                    <a:pt x="2474659" y="8374"/>
                  </a:lnTo>
                  <a:lnTo>
                    <a:pt x="2423373" y="4728"/>
                  </a:lnTo>
                  <a:lnTo>
                    <a:pt x="2371747" y="2109"/>
                  </a:lnTo>
                  <a:lnTo>
                    <a:pt x="2319796" y="529"/>
                  </a:lnTo>
                  <a:lnTo>
                    <a:pt x="2267534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>
            <a:spLocks noGrp="1"/>
          </p:cNvSpPr>
          <p:nvPr>
            <p:ph type="title"/>
          </p:nvPr>
        </p:nvSpPr>
        <p:spPr>
          <a:xfrm>
            <a:off x="3406320" y="1723260"/>
            <a:ext cx="3311525" cy="2604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13900"/>
              </a:lnSpc>
              <a:spcBef>
                <a:spcPts val="100"/>
              </a:spcBef>
            </a:pPr>
            <a:r>
              <a:rPr dirty="0"/>
              <a:t>We use our teeth to  </a:t>
            </a:r>
            <a:r>
              <a:rPr dirty="0">
                <a:latin typeface="Trebuchet MS"/>
                <a:cs typeface="Trebuchet MS"/>
              </a:rPr>
              <a:t>cu</a:t>
            </a:r>
            <a:r>
              <a:rPr dirty="0">
                <a:uFill>
                  <a:solidFill>
                    <a:srgbClr val="2885CD"/>
                  </a:solidFill>
                </a:uFill>
                <a:latin typeface="Trebuchet MS"/>
                <a:cs typeface="Trebuchet MS"/>
              </a:rPr>
              <a:t>t</a:t>
            </a:r>
            <a:r>
              <a:rPr dirty="0"/>
              <a:t>, </a:t>
            </a:r>
            <a:r>
              <a:rPr dirty="0">
                <a:latin typeface="Trebuchet MS"/>
                <a:cs typeface="Trebuchet MS"/>
              </a:rPr>
              <a:t>tear </a:t>
            </a:r>
            <a:r>
              <a:rPr dirty="0"/>
              <a:t>and </a:t>
            </a:r>
            <a:r>
              <a:rPr dirty="0">
                <a:latin typeface="Trebuchet MS"/>
                <a:cs typeface="Trebuchet MS"/>
              </a:rPr>
              <a:t>chew  </a:t>
            </a:r>
            <a:r>
              <a:rPr dirty="0"/>
              <a:t>food to break 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i</a:t>
            </a:r>
            <a:r>
              <a:rPr dirty="0"/>
              <a:t>t down so we can swallow it:</a:t>
            </a:r>
          </a:p>
        </p:txBody>
      </p:sp>
      <p:grpSp>
        <p:nvGrpSpPr>
          <p:cNvPr id="243" name="object 243"/>
          <p:cNvGrpSpPr/>
          <p:nvPr/>
        </p:nvGrpSpPr>
        <p:grpSpPr>
          <a:xfrm>
            <a:off x="0" y="1176007"/>
            <a:ext cx="7033259" cy="6384290"/>
            <a:chOff x="0" y="1176007"/>
            <a:chExt cx="7033259" cy="6384290"/>
          </a:xfrm>
        </p:grpSpPr>
        <p:pic>
          <p:nvPicPr>
            <p:cNvPr id="244" name="object 2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1176007"/>
              <a:ext cx="3084957" cy="6383997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2646001" y="4389305"/>
              <a:ext cx="4387215" cy="2400300"/>
            </a:xfrm>
            <a:custGeom>
              <a:avLst/>
              <a:gdLst/>
              <a:ahLst/>
              <a:cxnLst/>
              <a:rect l="l" t="t" r="r" b="b"/>
              <a:pathLst>
                <a:path w="4387215" h="2400300">
                  <a:moveTo>
                    <a:pt x="2267534" y="0"/>
                  </a:moveTo>
                  <a:lnTo>
                    <a:pt x="2207607" y="470"/>
                  </a:lnTo>
                  <a:lnTo>
                    <a:pt x="2148092" y="1873"/>
                  </a:lnTo>
                  <a:lnTo>
                    <a:pt x="2089010" y="4196"/>
                  </a:lnTo>
                  <a:lnTo>
                    <a:pt x="2030385" y="7427"/>
                  </a:lnTo>
                  <a:lnTo>
                    <a:pt x="1972236" y="11553"/>
                  </a:lnTo>
                  <a:lnTo>
                    <a:pt x="1914587" y="16563"/>
                  </a:lnTo>
                  <a:lnTo>
                    <a:pt x="1857459" y="22443"/>
                  </a:lnTo>
                  <a:lnTo>
                    <a:pt x="1800874" y="29181"/>
                  </a:lnTo>
                  <a:lnTo>
                    <a:pt x="1744855" y="36765"/>
                  </a:lnTo>
                  <a:lnTo>
                    <a:pt x="1689422" y="45182"/>
                  </a:lnTo>
                  <a:lnTo>
                    <a:pt x="1634598" y="54420"/>
                  </a:lnTo>
                  <a:lnTo>
                    <a:pt x="1580405" y="64467"/>
                  </a:lnTo>
                  <a:lnTo>
                    <a:pt x="1526864" y="75310"/>
                  </a:lnTo>
                  <a:lnTo>
                    <a:pt x="1473998" y="86937"/>
                  </a:lnTo>
                  <a:lnTo>
                    <a:pt x="1421829" y="99335"/>
                  </a:lnTo>
                  <a:lnTo>
                    <a:pt x="1370378" y="112492"/>
                  </a:lnTo>
                  <a:lnTo>
                    <a:pt x="1319667" y="126396"/>
                  </a:lnTo>
                  <a:lnTo>
                    <a:pt x="1269718" y="141033"/>
                  </a:lnTo>
                  <a:lnTo>
                    <a:pt x="1220554" y="156393"/>
                  </a:lnTo>
                  <a:lnTo>
                    <a:pt x="1172195" y="172462"/>
                  </a:lnTo>
                  <a:lnTo>
                    <a:pt x="1124665" y="189228"/>
                  </a:lnTo>
                  <a:lnTo>
                    <a:pt x="1077984" y="206679"/>
                  </a:lnTo>
                  <a:lnTo>
                    <a:pt x="1032174" y="224802"/>
                  </a:lnTo>
                  <a:lnTo>
                    <a:pt x="987259" y="243584"/>
                  </a:lnTo>
                  <a:lnTo>
                    <a:pt x="943259" y="263014"/>
                  </a:lnTo>
                  <a:lnTo>
                    <a:pt x="900196" y="283079"/>
                  </a:lnTo>
                  <a:lnTo>
                    <a:pt x="858093" y="303767"/>
                  </a:lnTo>
                  <a:lnTo>
                    <a:pt x="816971" y="325064"/>
                  </a:lnTo>
                  <a:lnTo>
                    <a:pt x="776851" y="346960"/>
                  </a:lnTo>
                  <a:lnTo>
                    <a:pt x="737757" y="369441"/>
                  </a:lnTo>
                  <a:lnTo>
                    <a:pt x="699710" y="392494"/>
                  </a:lnTo>
                  <a:lnTo>
                    <a:pt x="662732" y="416109"/>
                  </a:lnTo>
                  <a:lnTo>
                    <a:pt x="626844" y="440272"/>
                  </a:lnTo>
                  <a:lnTo>
                    <a:pt x="592069" y="464970"/>
                  </a:lnTo>
                  <a:lnTo>
                    <a:pt x="558429" y="490192"/>
                  </a:lnTo>
                  <a:lnTo>
                    <a:pt x="525945" y="515925"/>
                  </a:lnTo>
                  <a:lnTo>
                    <a:pt x="494640" y="542156"/>
                  </a:lnTo>
                  <a:lnTo>
                    <a:pt x="464534" y="568873"/>
                  </a:lnTo>
                  <a:lnTo>
                    <a:pt x="435651" y="596065"/>
                  </a:lnTo>
                  <a:lnTo>
                    <a:pt x="408012" y="623717"/>
                  </a:lnTo>
                  <a:lnTo>
                    <a:pt x="381639" y="651819"/>
                  </a:lnTo>
                  <a:lnTo>
                    <a:pt x="332778" y="709320"/>
                  </a:lnTo>
                  <a:lnTo>
                    <a:pt x="322363" y="714107"/>
                  </a:lnTo>
                  <a:lnTo>
                    <a:pt x="284227" y="703803"/>
                  </a:lnTo>
                  <a:lnTo>
                    <a:pt x="187172" y="667699"/>
                  </a:lnTo>
                  <a:lnTo>
                    <a:pt x="0" y="595083"/>
                  </a:lnTo>
                  <a:lnTo>
                    <a:pt x="45440" y="621795"/>
                  </a:lnTo>
                  <a:lnTo>
                    <a:pt x="144892" y="681331"/>
                  </a:lnTo>
                  <a:lnTo>
                    <a:pt x="243057" y="742793"/>
                  </a:lnTo>
                  <a:lnTo>
                    <a:pt x="284632" y="775284"/>
                  </a:lnTo>
                  <a:lnTo>
                    <a:pt x="256701" y="819699"/>
                  </a:lnTo>
                  <a:lnTo>
                    <a:pt x="231799" y="864899"/>
                  </a:lnTo>
                  <a:lnTo>
                    <a:pt x="209994" y="910845"/>
                  </a:lnTo>
                  <a:lnTo>
                    <a:pt x="191355" y="957498"/>
                  </a:lnTo>
                  <a:lnTo>
                    <a:pt x="175951" y="1004819"/>
                  </a:lnTo>
                  <a:lnTo>
                    <a:pt x="163850" y="1052768"/>
                  </a:lnTo>
                  <a:lnTo>
                    <a:pt x="155122" y="1101307"/>
                  </a:lnTo>
                  <a:lnTo>
                    <a:pt x="149834" y="1150396"/>
                  </a:lnTo>
                  <a:lnTo>
                    <a:pt x="148056" y="1199997"/>
                  </a:lnTo>
                  <a:lnTo>
                    <a:pt x="148899" y="1234163"/>
                  </a:lnTo>
                  <a:lnTo>
                    <a:pt x="155572" y="1301773"/>
                  </a:lnTo>
                  <a:lnTo>
                    <a:pt x="168746" y="1368336"/>
                  </a:lnTo>
                  <a:lnTo>
                    <a:pt x="188243" y="1433750"/>
                  </a:lnTo>
                  <a:lnTo>
                    <a:pt x="213884" y="1497914"/>
                  </a:lnTo>
                  <a:lnTo>
                    <a:pt x="245490" y="1560727"/>
                  </a:lnTo>
                  <a:lnTo>
                    <a:pt x="282882" y="1622088"/>
                  </a:lnTo>
                  <a:lnTo>
                    <a:pt x="325880" y="1681895"/>
                  </a:lnTo>
                  <a:lnTo>
                    <a:pt x="374307" y="1740046"/>
                  </a:lnTo>
                  <a:lnTo>
                    <a:pt x="400500" y="1768470"/>
                  </a:lnTo>
                  <a:lnTo>
                    <a:pt x="427982" y="1796442"/>
                  </a:lnTo>
                  <a:lnTo>
                    <a:pt x="456733" y="1823949"/>
                  </a:lnTo>
                  <a:lnTo>
                    <a:pt x="486728" y="1850979"/>
                  </a:lnTo>
                  <a:lnTo>
                    <a:pt x="517947" y="1877520"/>
                  </a:lnTo>
                  <a:lnTo>
                    <a:pt x="550365" y="1903558"/>
                  </a:lnTo>
                  <a:lnTo>
                    <a:pt x="583962" y="1929081"/>
                  </a:lnTo>
                  <a:lnTo>
                    <a:pt x="618715" y="1954076"/>
                  </a:lnTo>
                  <a:lnTo>
                    <a:pt x="654601" y="1978531"/>
                  </a:lnTo>
                  <a:lnTo>
                    <a:pt x="691598" y="2002433"/>
                  </a:lnTo>
                  <a:lnTo>
                    <a:pt x="729683" y="2025769"/>
                  </a:lnTo>
                  <a:lnTo>
                    <a:pt x="768835" y="2048527"/>
                  </a:lnTo>
                  <a:lnTo>
                    <a:pt x="809031" y="2070694"/>
                  </a:lnTo>
                  <a:lnTo>
                    <a:pt x="850248" y="2092257"/>
                  </a:lnTo>
                  <a:lnTo>
                    <a:pt x="892465" y="2113203"/>
                  </a:lnTo>
                  <a:lnTo>
                    <a:pt x="935658" y="2133521"/>
                  </a:lnTo>
                  <a:lnTo>
                    <a:pt x="979806" y="2153197"/>
                  </a:lnTo>
                  <a:lnTo>
                    <a:pt x="1024886" y="2172219"/>
                  </a:lnTo>
                  <a:lnTo>
                    <a:pt x="1070875" y="2190573"/>
                  </a:lnTo>
                  <a:lnTo>
                    <a:pt x="1117752" y="2208248"/>
                  </a:lnTo>
                  <a:lnTo>
                    <a:pt x="1165494" y="2225231"/>
                  </a:lnTo>
                  <a:lnTo>
                    <a:pt x="1214078" y="2241509"/>
                  </a:lnTo>
                  <a:lnTo>
                    <a:pt x="1263483" y="2257069"/>
                  </a:lnTo>
                  <a:lnTo>
                    <a:pt x="1313685" y="2271898"/>
                  </a:lnTo>
                  <a:lnTo>
                    <a:pt x="1364663" y="2285985"/>
                  </a:lnTo>
                  <a:lnTo>
                    <a:pt x="1416395" y="2299316"/>
                  </a:lnTo>
                  <a:lnTo>
                    <a:pt x="1468857" y="2311879"/>
                  </a:lnTo>
                  <a:lnTo>
                    <a:pt x="1522027" y="2323661"/>
                  </a:lnTo>
                  <a:lnTo>
                    <a:pt x="1575884" y="2334649"/>
                  </a:lnTo>
                  <a:lnTo>
                    <a:pt x="1630404" y="2344831"/>
                  </a:lnTo>
                  <a:lnTo>
                    <a:pt x="1685565" y="2354193"/>
                  </a:lnTo>
                  <a:lnTo>
                    <a:pt x="1741346" y="2362725"/>
                  </a:lnTo>
                  <a:lnTo>
                    <a:pt x="1797723" y="2370412"/>
                  </a:lnTo>
                  <a:lnTo>
                    <a:pt x="1854674" y="2377242"/>
                  </a:lnTo>
                  <a:lnTo>
                    <a:pt x="1912178" y="2383202"/>
                  </a:lnTo>
                  <a:lnTo>
                    <a:pt x="1970210" y="2388281"/>
                  </a:lnTo>
                  <a:lnTo>
                    <a:pt x="2028750" y="2392464"/>
                  </a:lnTo>
                  <a:lnTo>
                    <a:pt x="2087775" y="2395740"/>
                  </a:lnTo>
                  <a:lnTo>
                    <a:pt x="2147262" y="2398095"/>
                  </a:lnTo>
                  <a:lnTo>
                    <a:pt x="2207189" y="2399518"/>
                  </a:lnTo>
                  <a:lnTo>
                    <a:pt x="2267534" y="2399995"/>
                  </a:lnTo>
                  <a:lnTo>
                    <a:pt x="2327878" y="2399518"/>
                  </a:lnTo>
                  <a:lnTo>
                    <a:pt x="2387804" y="2398095"/>
                  </a:lnTo>
                  <a:lnTo>
                    <a:pt x="2447291" y="2395740"/>
                  </a:lnTo>
                  <a:lnTo>
                    <a:pt x="2506315" y="2392464"/>
                  </a:lnTo>
                  <a:lnTo>
                    <a:pt x="2564854" y="2388281"/>
                  </a:lnTo>
                  <a:lnTo>
                    <a:pt x="2622887" y="2383202"/>
                  </a:lnTo>
                  <a:lnTo>
                    <a:pt x="2680389" y="2377242"/>
                  </a:lnTo>
                  <a:lnTo>
                    <a:pt x="2737340" y="2370412"/>
                  </a:lnTo>
                  <a:lnTo>
                    <a:pt x="2793717" y="2362725"/>
                  </a:lnTo>
                  <a:lnTo>
                    <a:pt x="2849497" y="2354193"/>
                  </a:lnTo>
                  <a:lnTo>
                    <a:pt x="2904659" y="2344831"/>
                  </a:lnTo>
                  <a:lnTo>
                    <a:pt x="2959179" y="2334649"/>
                  </a:lnTo>
                  <a:lnTo>
                    <a:pt x="3013035" y="2323661"/>
                  </a:lnTo>
                  <a:lnTo>
                    <a:pt x="3066205" y="2311879"/>
                  </a:lnTo>
                  <a:lnTo>
                    <a:pt x="3118667" y="2299316"/>
                  </a:lnTo>
                  <a:lnTo>
                    <a:pt x="3170398" y="2285985"/>
                  </a:lnTo>
                  <a:lnTo>
                    <a:pt x="3221376" y="2271898"/>
                  </a:lnTo>
                  <a:lnTo>
                    <a:pt x="3271579" y="2257069"/>
                  </a:lnTo>
                  <a:lnTo>
                    <a:pt x="3320984" y="2241509"/>
                  </a:lnTo>
                  <a:lnTo>
                    <a:pt x="3369568" y="2225231"/>
                  </a:lnTo>
                  <a:lnTo>
                    <a:pt x="3417310" y="2208248"/>
                  </a:lnTo>
                  <a:lnTo>
                    <a:pt x="3464187" y="2190573"/>
                  </a:lnTo>
                  <a:lnTo>
                    <a:pt x="3510176" y="2172219"/>
                  </a:lnTo>
                  <a:lnTo>
                    <a:pt x="3555256" y="2153197"/>
                  </a:lnTo>
                  <a:lnTo>
                    <a:pt x="3599404" y="2133521"/>
                  </a:lnTo>
                  <a:lnTo>
                    <a:pt x="3642597" y="2113203"/>
                  </a:lnTo>
                  <a:lnTo>
                    <a:pt x="3684814" y="2092257"/>
                  </a:lnTo>
                  <a:lnTo>
                    <a:pt x="3726031" y="2070694"/>
                  </a:lnTo>
                  <a:lnTo>
                    <a:pt x="3766227" y="2048527"/>
                  </a:lnTo>
                  <a:lnTo>
                    <a:pt x="3805379" y="2025769"/>
                  </a:lnTo>
                  <a:lnTo>
                    <a:pt x="3843465" y="2002433"/>
                  </a:lnTo>
                  <a:lnTo>
                    <a:pt x="3880462" y="1978531"/>
                  </a:lnTo>
                  <a:lnTo>
                    <a:pt x="3916348" y="1954076"/>
                  </a:lnTo>
                  <a:lnTo>
                    <a:pt x="3951101" y="1929081"/>
                  </a:lnTo>
                  <a:lnTo>
                    <a:pt x="3984698" y="1903558"/>
                  </a:lnTo>
                  <a:lnTo>
                    <a:pt x="4017117" y="1877520"/>
                  </a:lnTo>
                  <a:lnTo>
                    <a:pt x="4048336" y="1850979"/>
                  </a:lnTo>
                  <a:lnTo>
                    <a:pt x="4078332" y="1823949"/>
                  </a:lnTo>
                  <a:lnTo>
                    <a:pt x="4107082" y="1796442"/>
                  </a:lnTo>
                  <a:lnTo>
                    <a:pt x="4134565" y="1768470"/>
                  </a:lnTo>
                  <a:lnTo>
                    <a:pt x="4160758" y="1740046"/>
                  </a:lnTo>
                  <a:lnTo>
                    <a:pt x="4185639" y="1711184"/>
                  </a:lnTo>
                  <a:lnTo>
                    <a:pt x="4231375" y="1652192"/>
                  </a:lnTo>
                  <a:lnTo>
                    <a:pt x="4271592" y="1591596"/>
                  </a:lnTo>
                  <a:lnTo>
                    <a:pt x="4306114" y="1529496"/>
                  </a:lnTo>
                  <a:lnTo>
                    <a:pt x="4334760" y="1465995"/>
                  </a:lnTo>
                  <a:lnTo>
                    <a:pt x="4357351" y="1401193"/>
                  </a:lnTo>
                  <a:lnTo>
                    <a:pt x="4373710" y="1335192"/>
                  </a:lnTo>
                  <a:lnTo>
                    <a:pt x="4383656" y="1268093"/>
                  </a:lnTo>
                  <a:lnTo>
                    <a:pt x="4387011" y="1199997"/>
                  </a:lnTo>
                  <a:lnTo>
                    <a:pt x="4386169" y="1165832"/>
                  </a:lnTo>
                  <a:lnTo>
                    <a:pt x="4379496" y="1098223"/>
                  </a:lnTo>
                  <a:lnTo>
                    <a:pt x="4366321" y="1031661"/>
                  </a:lnTo>
                  <a:lnTo>
                    <a:pt x="4346824" y="966248"/>
                  </a:lnTo>
                  <a:lnTo>
                    <a:pt x="4321182" y="902084"/>
                  </a:lnTo>
                  <a:lnTo>
                    <a:pt x="4289576" y="839272"/>
                  </a:lnTo>
                  <a:lnTo>
                    <a:pt x="4252184" y="777911"/>
                  </a:lnTo>
                  <a:lnTo>
                    <a:pt x="4209185" y="718105"/>
                  </a:lnTo>
                  <a:lnTo>
                    <a:pt x="4160758" y="659953"/>
                  </a:lnTo>
                  <a:lnTo>
                    <a:pt x="4134565" y="631530"/>
                  </a:lnTo>
                  <a:lnTo>
                    <a:pt x="4107082" y="603558"/>
                  </a:lnTo>
                  <a:lnTo>
                    <a:pt x="4078332" y="576051"/>
                  </a:lnTo>
                  <a:lnTo>
                    <a:pt x="4048336" y="549021"/>
                  </a:lnTo>
                  <a:lnTo>
                    <a:pt x="4017117" y="522480"/>
                  </a:lnTo>
                  <a:lnTo>
                    <a:pt x="3984698" y="496442"/>
                  </a:lnTo>
                  <a:lnTo>
                    <a:pt x="3951101" y="470919"/>
                  </a:lnTo>
                  <a:lnTo>
                    <a:pt x="3916348" y="445923"/>
                  </a:lnTo>
                  <a:lnTo>
                    <a:pt x="3880462" y="421468"/>
                  </a:lnTo>
                  <a:lnTo>
                    <a:pt x="3843465" y="397566"/>
                  </a:lnTo>
                  <a:lnTo>
                    <a:pt x="3805379" y="374230"/>
                  </a:lnTo>
                  <a:lnTo>
                    <a:pt x="3766227" y="351472"/>
                  </a:lnTo>
                  <a:lnTo>
                    <a:pt x="3726031" y="329305"/>
                  </a:lnTo>
                  <a:lnTo>
                    <a:pt x="3684814" y="307742"/>
                  </a:lnTo>
                  <a:lnTo>
                    <a:pt x="3642597" y="286795"/>
                  </a:lnTo>
                  <a:lnTo>
                    <a:pt x="3599404" y="266477"/>
                  </a:lnTo>
                  <a:lnTo>
                    <a:pt x="3555256" y="246801"/>
                  </a:lnTo>
                  <a:lnTo>
                    <a:pt x="3510176" y="227779"/>
                  </a:lnTo>
                  <a:lnTo>
                    <a:pt x="3464187" y="209424"/>
                  </a:lnTo>
                  <a:lnTo>
                    <a:pt x="3417310" y="191749"/>
                  </a:lnTo>
                  <a:lnTo>
                    <a:pt x="3369568" y="174766"/>
                  </a:lnTo>
                  <a:lnTo>
                    <a:pt x="3320984" y="158488"/>
                  </a:lnTo>
                  <a:lnTo>
                    <a:pt x="3271579" y="142928"/>
                  </a:lnTo>
                  <a:lnTo>
                    <a:pt x="3221376" y="128098"/>
                  </a:lnTo>
                  <a:lnTo>
                    <a:pt x="3170398" y="114011"/>
                  </a:lnTo>
                  <a:lnTo>
                    <a:pt x="3118667" y="100680"/>
                  </a:lnTo>
                  <a:lnTo>
                    <a:pt x="3066205" y="88117"/>
                  </a:lnTo>
                  <a:lnTo>
                    <a:pt x="3013035" y="76335"/>
                  </a:lnTo>
                  <a:lnTo>
                    <a:pt x="2959179" y="65347"/>
                  </a:lnTo>
                  <a:lnTo>
                    <a:pt x="2904659" y="55165"/>
                  </a:lnTo>
                  <a:lnTo>
                    <a:pt x="2849497" y="45802"/>
                  </a:lnTo>
                  <a:lnTo>
                    <a:pt x="2793717" y="37270"/>
                  </a:lnTo>
                  <a:lnTo>
                    <a:pt x="2737340" y="29583"/>
                  </a:lnTo>
                  <a:lnTo>
                    <a:pt x="2680389" y="22753"/>
                  </a:lnTo>
                  <a:lnTo>
                    <a:pt x="2622887" y="16792"/>
                  </a:lnTo>
                  <a:lnTo>
                    <a:pt x="2564854" y="11714"/>
                  </a:lnTo>
                  <a:lnTo>
                    <a:pt x="2506315" y="7530"/>
                  </a:lnTo>
                  <a:lnTo>
                    <a:pt x="2447291" y="4255"/>
                  </a:lnTo>
                  <a:lnTo>
                    <a:pt x="2387804" y="1899"/>
                  </a:lnTo>
                  <a:lnTo>
                    <a:pt x="2327878" y="477"/>
                  </a:lnTo>
                  <a:lnTo>
                    <a:pt x="2267534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/>
          <p:nvPr/>
        </p:nvSpPr>
        <p:spPr>
          <a:xfrm>
            <a:off x="7239089" y="1849785"/>
            <a:ext cx="284162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00"/>
              </a:spcBef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Fruit and vegetables</a:t>
            </a:r>
            <a:endParaRPr sz="2300">
              <a:latin typeface="Gill Sans MT"/>
              <a:cs typeface="Gill Sans MT"/>
            </a:endParaRPr>
          </a:p>
          <a:p>
            <a:pPr marL="26035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Cheese</a:t>
            </a:r>
            <a:endParaRPr sz="2300">
              <a:latin typeface="Gill Sans MT"/>
              <a:cs typeface="Gill Sans MT"/>
            </a:endParaRPr>
          </a:p>
          <a:p>
            <a:pPr marL="26035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Nuts and seeds</a:t>
            </a:r>
            <a:endParaRPr sz="2300">
              <a:latin typeface="Gill Sans MT"/>
              <a:cs typeface="Gill Sans MT"/>
            </a:endParaRPr>
          </a:p>
          <a:p>
            <a:pPr marL="26035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Breadsticks</a:t>
            </a:r>
            <a:endParaRPr sz="2300">
              <a:latin typeface="Gill Sans MT"/>
              <a:cs typeface="Gill Sans MT"/>
            </a:endParaRPr>
          </a:p>
          <a:p>
            <a:pPr marL="26035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Rice cakes</a:t>
            </a:r>
            <a:endParaRPr sz="2300">
              <a:latin typeface="Gill Sans MT"/>
              <a:cs typeface="Gill Sans MT"/>
            </a:endParaRPr>
          </a:p>
          <a:p>
            <a:pPr marL="260350" marR="111125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Protein - meat, fish,  beans and pulses</a:t>
            </a:r>
            <a:endParaRPr sz="2300">
              <a:latin typeface="Gill Sans MT"/>
              <a:cs typeface="Gill Sans MT"/>
            </a:endParaRPr>
          </a:p>
          <a:p>
            <a:pPr marL="260350" marR="5080" indent="-24828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6098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Carbohydra</a:t>
            </a:r>
            <a:r>
              <a:rPr sz="2300" dirty="0">
                <a:solidFill>
                  <a:srgbClr val="25408F"/>
                </a:solidFill>
                <a:uFill>
                  <a:solidFill>
                    <a:srgbClr val="0075C6"/>
                  </a:solidFill>
                </a:uFill>
                <a:latin typeface="Gill Sans MT"/>
                <a:cs typeface="Gill Sans MT"/>
              </a:rPr>
              <a:t>t</a:t>
            </a: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es -  potatoes, pasta, rice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3394785" y="4817384"/>
            <a:ext cx="2994025" cy="158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255" algn="ctr">
              <a:lnSpc>
                <a:spcPct val="113900"/>
              </a:lnSpc>
              <a:spcBef>
                <a:spcPts val="100"/>
              </a:spcBef>
            </a:pP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000" b="1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i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scuss which  teeth do we use to eat these?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49" name="object 249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2" name="object 252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4" name="object 2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743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40">
                <a:moveTo>
                  <a:pt x="0" y="582004"/>
                </a:moveTo>
                <a:lnTo>
                  <a:pt x="0" y="595456"/>
                </a:lnTo>
                <a:lnTo>
                  <a:pt x="1843" y="596153"/>
                </a:lnTo>
                <a:lnTo>
                  <a:pt x="17642" y="598753"/>
                </a:lnTo>
                <a:lnTo>
                  <a:pt x="21021" y="598931"/>
                </a:lnTo>
                <a:lnTo>
                  <a:pt x="24221" y="598830"/>
                </a:lnTo>
                <a:lnTo>
                  <a:pt x="36857" y="597280"/>
                </a:lnTo>
                <a:lnTo>
                  <a:pt x="44312" y="593330"/>
                </a:lnTo>
                <a:lnTo>
                  <a:pt x="48681" y="586968"/>
                </a:lnTo>
                <a:lnTo>
                  <a:pt x="48804" y="586561"/>
                </a:lnTo>
                <a:lnTo>
                  <a:pt x="27853" y="586561"/>
                </a:lnTo>
                <a:lnTo>
                  <a:pt x="18290" y="586066"/>
                </a:lnTo>
                <a:lnTo>
                  <a:pt x="4162" y="583651"/>
                </a:lnTo>
                <a:lnTo>
                  <a:pt x="0" y="582004"/>
                </a:lnTo>
                <a:close/>
              </a:path>
              <a:path w="318135" h="599440">
                <a:moveTo>
                  <a:pt x="114092" y="359091"/>
                </a:moveTo>
                <a:lnTo>
                  <a:pt x="91442" y="360133"/>
                </a:lnTo>
                <a:lnTo>
                  <a:pt x="91020" y="360133"/>
                </a:lnTo>
                <a:lnTo>
                  <a:pt x="84927" y="360870"/>
                </a:lnTo>
                <a:lnTo>
                  <a:pt x="84305" y="361009"/>
                </a:lnTo>
                <a:lnTo>
                  <a:pt x="62071" y="365474"/>
                </a:lnTo>
                <a:lnTo>
                  <a:pt x="43879" y="371788"/>
                </a:lnTo>
                <a:lnTo>
                  <a:pt x="29628" y="379994"/>
                </a:lnTo>
                <a:lnTo>
                  <a:pt x="19217" y="390130"/>
                </a:lnTo>
                <a:lnTo>
                  <a:pt x="11740" y="404381"/>
                </a:lnTo>
                <a:lnTo>
                  <a:pt x="9008" y="419637"/>
                </a:lnTo>
                <a:lnTo>
                  <a:pt x="9393" y="435234"/>
                </a:lnTo>
                <a:lnTo>
                  <a:pt x="11291" y="450675"/>
                </a:lnTo>
                <a:lnTo>
                  <a:pt x="12080" y="456247"/>
                </a:lnTo>
                <a:lnTo>
                  <a:pt x="12423" y="459079"/>
                </a:lnTo>
                <a:lnTo>
                  <a:pt x="14515" y="470926"/>
                </a:lnTo>
                <a:lnTo>
                  <a:pt x="17788" y="483988"/>
                </a:lnTo>
                <a:lnTo>
                  <a:pt x="21824" y="497782"/>
                </a:lnTo>
                <a:lnTo>
                  <a:pt x="26202" y="511822"/>
                </a:lnTo>
                <a:lnTo>
                  <a:pt x="32452" y="532132"/>
                </a:lnTo>
                <a:lnTo>
                  <a:pt x="37707" y="552073"/>
                </a:lnTo>
                <a:lnTo>
                  <a:pt x="40216" y="568877"/>
                </a:lnTo>
                <a:lnTo>
                  <a:pt x="38229" y="579780"/>
                </a:lnTo>
                <a:lnTo>
                  <a:pt x="35118" y="584263"/>
                </a:lnTo>
                <a:lnTo>
                  <a:pt x="27853" y="586561"/>
                </a:lnTo>
                <a:lnTo>
                  <a:pt x="48804" y="586561"/>
                </a:lnTo>
                <a:lnTo>
                  <a:pt x="52795" y="573393"/>
                </a:lnTo>
                <a:lnTo>
                  <a:pt x="51318" y="555037"/>
                </a:lnTo>
                <a:lnTo>
                  <a:pt x="45929" y="532904"/>
                </a:lnTo>
                <a:lnTo>
                  <a:pt x="38305" y="507999"/>
                </a:lnTo>
                <a:lnTo>
                  <a:pt x="34060" y="494382"/>
                </a:lnTo>
                <a:lnTo>
                  <a:pt x="30155" y="481074"/>
                </a:lnTo>
                <a:lnTo>
                  <a:pt x="27007" y="468610"/>
                </a:lnTo>
                <a:lnTo>
                  <a:pt x="25034" y="457529"/>
                </a:lnTo>
                <a:lnTo>
                  <a:pt x="24678" y="454634"/>
                </a:lnTo>
                <a:lnTo>
                  <a:pt x="23853" y="448741"/>
                </a:lnTo>
                <a:lnTo>
                  <a:pt x="22084" y="434698"/>
                </a:lnTo>
                <a:lnTo>
                  <a:pt x="21589" y="421341"/>
                </a:lnTo>
                <a:lnTo>
                  <a:pt x="23585" y="408965"/>
                </a:lnTo>
                <a:lnTo>
                  <a:pt x="51415" y="382314"/>
                </a:lnTo>
                <a:lnTo>
                  <a:pt x="89410" y="373125"/>
                </a:lnTo>
                <a:lnTo>
                  <a:pt x="110750" y="371744"/>
                </a:lnTo>
                <a:lnTo>
                  <a:pt x="160105" y="371744"/>
                </a:lnTo>
                <a:lnTo>
                  <a:pt x="149085" y="365327"/>
                </a:lnTo>
                <a:lnTo>
                  <a:pt x="133269" y="360816"/>
                </a:lnTo>
                <a:lnTo>
                  <a:pt x="125680" y="360133"/>
                </a:lnTo>
                <a:lnTo>
                  <a:pt x="91125" y="360120"/>
                </a:lnTo>
                <a:lnTo>
                  <a:pt x="125538" y="360120"/>
                </a:lnTo>
                <a:lnTo>
                  <a:pt x="114092" y="359091"/>
                </a:lnTo>
                <a:close/>
              </a:path>
              <a:path w="318135" h="599440">
                <a:moveTo>
                  <a:pt x="160105" y="371744"/>
                </a:moveTo>
                <a:lnTo>
                  <a:pt x="110750" y="371744"/>
                </a:lnTo>
                <a:lnTo>
                  <a:pt x="128513" y="372850"/>
                </a:lnTo>
                <a:lnTo>
                  <a:pt x="142810" y="376459"/>
                </a:lnTo>
                <a:lnTo>
                  <a:pt x="169650" y="416580"/>
                </a:lnTo>
                <a:lnTo>
                  <a:pt x="171960" y="436549"/>
                </a:lnTo>
                <a:lnTo>
                  <a:pt x="172316" y="439445"/>
                </a:lnTo>
                <a:lnTo>
                  <a:pt x="172948" y="448741"/>
                </a:lnTo>
                <a:lnTo>
                  <a:pt x="173040" y="463532"/>
                </a:lnTo>
                <a:lnTo>
                  <a:pt x="172446" y="477725"/>
                </a:lnTo>
                <a:lnTo>
                  <a:pt x="171485" y="494382"/>
                </a:lnTo>
                <a:lnTo>
                  <a:pt x="170260" y="517638"/>
                </a:lnTo>
                <a:lnTo>
                  <a:pt x="173398" y="558584"/>
                </a:lnTo>
                <a:lnTo>
                  <a:pt x="194861" y="576811"/>
                </a:lnTo>
                <a:lnTo>
                  <a:pt x="203779" y="576785"/>
                </a:lnTo>
                <a:lnTo>
                  <a:pt x="213641" y="574687"/>
                </a:lnTo>
                <a:lnTo>
                  <a:pt x="228335" y="568344"/>
                </a:lnTo>
                <a:lnTo>
                  <a:pt x="232689" y="565327"/>
                </a:lnTo>
                <a:lnTo>
                  <a:pt x="200764" y="565327"/>
                </a:lnTo>
                <a:lnTo>
                  <a:pt x="193169" y="564857"/>
                </a:lnTo>
                <a:lnTo>
                  <a:pt x="189067" y="561250"/>
                </a:lnTo>
                <a:lnTo>
                  <a:pt x="184499" y="551159"/>
                </a:lnTo>
                <a:lnTo>
                  <a:pt x="182871" y="534252"/>
                </a:lnTo>
                <a:lnTo>
                  <a:pt x="183150" y="513632"/>
                </a:lnTo>
                <a:lnTo>
                  <a:pt x="184350" y="491629"/>
                </a:lnTo>
                <a:lnTo>
                  <a:pt x="185178" y="477390"/>
                </a:lnTo>
                <a:lnTo>
                  <a:pt x="185738" y="463532"/>
                </a:lnTo>
                <a:lnTo>
                  <a:pt x="185679" y="448741"/>
                </a:lnTo>
                <a:lnTo>
                  <a:pt x="184927" y="437895"/>
                </a:lnTo>
                <a:lnTo>
                  <a:pt x="184533" y="434698"/>
                </a:lnTo>
                <a:lnTo>
                  <a:pt x="183962" y="429297"/>
                </a:lnTo>
                <a:lnTo>
                  <a:pt x="182089" y="414035"/>
                </a:lnTo>
                <a:lnTo>
                  <a:pt x="178691" y="398812"/>
                </a:lnTo>
                <a:lnTo>
                  <a:pt x="172349" y="384668"/>
                </a:lnTo>
                <a:lnTo>
                  <a:pt x="161648" y="372643"/>
                </a:lnTo>
                <a:lnTo>
                  <a:pt x="160105" y="371744"/>
                </a:lnTo>
                <a:close/>
              </a:path>
              <a:path w="318135" h="599440">
                <a:moveTo>
                  <a:pt x="275046" y="12763"/>
                </a:moveTo>
                <a:lnTo>
                  <a:pt x="214436" y="12763"/>
                </a:lnTo>
                <a:lnTo>
                  <a:pt x="252656" y="16662"/>
                </a:lnTo>
                <a:lnTo>
                  <a:pt x="272489" y="26136"/>
                </a:lnTo>
                <a:lnTo>
                  <a:pt x="287690" y="40971"/>
                </a:lnTo>
                <a:lnTo>
                  <a:pt x="298217" y="61105"/>
                </a:lnTo>
                <a:lnTo>
                  <a:pt x="304027" y="86473"/>
                </a:lnTo>
                <a:lnTo>
                  <a:pt x="304944" y="153802"/>
                </a:lnTo>
                <a:lnTo>
                  <a:pt x="294542" y="212648"/>
                </a:lnTo>
                <a:lnTo>
                  <a:pt x="279037" y="259559"/>
                </a:lnTo>
                <a:lnTo>
                  <a:pt x="264645" y="291083"/>
                </a:lnTo>
                <a:lnTo>
                  <a:pt x="260193" y="301556"/>
                </a:lnTo>
                <a:lnTo>
                  <a:pt x="257391" y="312564"/>
                </a:lnTo>
                <a:lnTo>
                  <a:pt x="256263" y="323950"/>
                </a:lnTo>
                <a:lnTo>
                  <a:pt x="256834" y="335559"/>
                </a:lnTo>
                <a:lnTo>
                  <a:pt x="261711" y="375233"/>
                </a:lnTo>
                <a:lnTo>
                  <a:pt x="264151" y="425585"/>
                </a:lnTo>
                <a:lnTo>
                  <a:pt x="260670" y="469609"/>
                </a:lnTo>
                <a:lnTo>
                  <a:pt x="248732" y="528332"/>
                </a:lnTo>
                <a:lnTo>
                  <a:pt x="223059" y="556782"/>
                </a:lnTo>
                <a:lnTo>
                  <a:pt x="200764" y="565327"/>
                </a:lnTo>
                <a:lnTo>
                  <a:pt x="232689" y="565327"/>
                </a:lnTo>
                <a:lnTo>
                  <a:pt x="261025" y="531545"/>
                </a:lnTo>
                <a:lnTo>
                  <a:pt x="274244" y="463292"/>
                </a:lnTo>
                <a:lnTo>
                  <a:pt x="276907" y="421341"/>
                </a:lnTo>
                <a:lnTo>
                  <a:pt x="276893" y="419637"/>
                </a:lnTo>
                <a:lnTo>
                  <a:pt x="274309" y="373684"/>
                </a:lnTo>
                <a:lnTo>
                  <a:pt x="269445" y="334009"/>
                </a:lnTo>
                <a:lnTo>
                  <a:pt x="268960" y="324311"/>
                </a:lnTo>
                <a:lnTo>
                  <a:pt x="269891" y="314811"/>
                </a:lnTo>
                <a:lnTo>
                  <a:pt x="272215" y="305643"/>
                </a:lnTo>
                <a:lnTo>
                  <a:pt x="275910" y="296938"/>
                </a:lnTo>
                <a:lnTo>
                  <a:pt x="292396" y="260617"/>
                </a:lnTo>
                <a:lnTo>
                  <a:pt x="308150" y="211572"/>
                </a:lnTo>
                <a:lnTo>
                  <a:pt x="317963" y="152205"/>
                </a:lnTo>
                <a:lnTo>
                  <a:pt x="316626" y="84924"/>
                </a:lnTo>
                <a:lnTo>
                  <a:pt x="307816" y="50939"/>
                </a:lnTo>
                <a:lnTo>
                  <a:pt x="293007" y="27506"/>
                </a:lnTo>
                <a:lnTo>
                  <a:pt x="275046" y="12763"/>
                </a:lnTo>
                <a:close/>
              </a:path>
              <a:path w="318135" h="599440">
                <a:moveTo>
                  <a:pt x="0" y="78963"/>
                </a:moveTo>
                <a:lnTo>
                  <a:pt x="62" y="92709"/>
                </a:lnTo>
                <a:lnTo>
                  <a:pt x="10167" y="98453"/>
                </a:lnTo>
                <a:lnTo>
                  <a:pt x="47316" y="106254"/>
                </a:lnTo>
                <a:lnTo>
                  <a:pt x="91506" y="105320"/>
                </a:lnTo>
                <a:lnTo>
                  <a:pt x="94985" y="104888"/>
                </a:lnTo>
                <a:lnTo>
                  <a:pt x="97462" y="101726"/>
                </a:lnTo>
                <a:lnTo>
                  <a:pt x="96611" y="94754"/>
                </a:lnTo>
                <a:lnTo>
                  <a:pt x="95765" y="94094"/>
                </a:lnTo>
                <a:lnTo>
                  <a:pt x="57516" y="94094"/>
                </a:lnTo>
                <a:lnTo>
                  <a:pt x="28499" y="90463"/>
                </a:lnTo>
                <a:lnTo>
                  <a:pt x="4890" y="82481"/>
                </a:lnTo>
                <a:lnTo>
                  <a:pt x="0" y="78963"/>
                </a:lnTo>
                <a:close/>
              </a:path>
              <a:path w="318135" h="599440">
                <a:moveTo>
                  <a:pt x="93436" y="92277"/>
                </a:moveTo>
                <a:lnTo>
                  <a:pt x="89956" y="92709"/>
                </a:lnTo>
                <a:lnTo>
                  <a:pt x="57516" y="94094"/>
                </a:lnTo>
                <a:lnTo>
                  <a:pt x="95765" y="94094"/>
                </a:lnTo>
                <a:lnTo>
                  <a:pt x="93436" y="92277"/>
                </a:lnTo>
                <a:close/>
              </a:path>
              <a:path w="318135" h="599440">
                <a:moveTo>
                  <a:pt x="0" y="60858"/>
                </a:moveTo>
                <a:lnTo>
                  <a:pt x="0" y="73609"/>
                </a:lnTo>
                <a:lnTo>
                  <a:pt x="5467" y="74957"/>
                </a:lnTo>
                <a:lnTo>
                  <a:pt x="22208" y="76852"/>
                </a:lnTo>
                <a:lnTo>
                  <a:pt x="37187" y="77210"/>
                </a:lnTo>
                <a:lnTo>
                  <a:pt x="48694" y="76745"/>
                </a:lnTo>
                <a:lnTo>
                  <a:pt x="50399" y="76745"/>
                </a:lnTo>
                <a:lnTo>
                  <a:pt x="56174" y="76047"/>
                </a:lnTo>
                <a:lnTo>
                  <a:pt x="56720" y="75894"/>
                </a:lnTo>
                <a:lnTo>
                  <a:pt x="57216" y="75691"/>
                </a:lnTo>
                <a:lnTo>
                  <a:pt x="72302" y="72462"/>
                </a:lnTo>
                <a:lnTo>
                  <a:pt x="91761" y="66441"/>
                </a:lnTo>
                <a:lnTo>
                  <a:pt x="95916" y="64479"/>
                </a:lnTo>
                <a:lnTo>
                  <a:pt x="38584" y="64479"/>
                </a:lnTo>
                <a:lnTo>
                  <a:pt x="19241" y="63979"/>
                </a:lnTo>
                <a:lnTo>
                  <a:pt x="0" y="60858"/>
                </a:lnTo>
                <a:close/>
              </a:path>
              <a:path w="318135" h="599440">
                <a:moveTo>
                  <a:pt x="50399" y="76745"/>
                </a:moveTo>
                <a:lnTo>
                  <a:pt x="48694" y="76745"/>
                </a:lnTo>
                <a:lnTo>
                  <a:pt x="49164" y="76809"/>
                </a:lnTo>
                <a:lnTo>
                  <a:pt x="49646" y="76821"/>
                </a:lnTo>
                <a:lnTo>
                  <a:pt x="50399" y="76745"/>
                </a:lnTo>
                <a:close/>
              </a:path>
              <a:path w="318135" h="599440">
                <a:moveTo>
                  <a:pt x="214357" y="0"/>
                </a:moveTo>
                <a:lnTo>
                  <a:pt x="173043" y="7321"/>
                </a:lnTo>
                <a:lnTo>
                  <a:pt x="138991" y="20919"/>
                </a:lnTo>
                <a:lnTo>
                  <a:pt x="118760" y="35229"/>
                </a:lnTo>
                <a:lnTo>
                  <a:pt x="102553" y="47680"/>
                </a:lnTo>
                <a:lnTo>
                  <a:pt x="82663" y="56190"/>
                </a:lnTo>
                <a:lnTo>
                  <a:pt x="63978" y="61357"/>
                </a:lnTo>
                <a:lnTo>
                  <a:pt x="51386" y="63779"/>
                </a:lnTo>
                <a:lnTo>
                  <a:pt x="38584" y="64479"/>
                </a:lnTo>
                <a:lnTo>
                  <a:pt x="95916" y="64479"/>
                </a:lnTo>
                <a:lnTo>
                  <a:pt x="111728" y="57012"/>
                </a:lnTo>
                <a:lnTo>
                  <a:pt x="128336" y="43560"/>
                </a:lnTo>
                <a:lnTo>
                  <a:pt x="145796" y="31713"/>
                </a:lnTo>
                <a:lnTo>
                  <a:pt x="176656" y="19614"/>
                </a:lnTo>
                <a:lnTo>
                  <a:pt x="214436" y="12763"/>
                </a:lnTo>
                <a:lnTo>
                  <a:pt x="275046" y="12763"/>
                </a:lnTo>
                <a:lnTo>
                  <a:pt x="256377" y="4520"/>
                </a:lnTo>
                <a:lnTo>
                  <a:pt x="21435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40" name="object 40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4" name="object 44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8" name="object 48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2" name="object 52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8" name="object 68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2" name="object 72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869163" y="3137363"/>
            <a:ext cx="737235" cy="599440"/>
            <a:chOff x="4869163" y="3137363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69154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4" name="object 8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8" name="object 8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4" name="object 10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8" name="object 10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20" name="object 12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4" name="object 12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5744908" y="2512294"/>
            <a:ext cx="723265" cy="591820"/>
            <a:chOff x="5744908" y="2512294"/>
            <a:chExt cx="723265" cy="591820"/>
          </a:xfrm>
        </p:grpSpPr>
        <p:sp>
          <p:nvSpPr>
            <p:cNvPr id="132" name="object 13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744908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40" name="object 14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4" name="object 14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2" name="object 15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6" name="object 15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60" name="object 16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68982" y="2512294"/>
            <a:ext cx="723265" cy="591820"/>
            <a:chOff x="568982" y="2512294"/>
            <a:chExt cx="723265" cy="591820"/>
          </a:xfrm>
        </p:grpSpPr>
        <p:sp>
          <p:nvSpPr>
            <p:cNvPr id="168" name="object 16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68972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512" y="336994"/>
                  </a:moveTo>
                  <a:lnTo>
                    <a:pt x="644144" y="332994"/>
                  </a:lnTo>
                  <a:lnTo>
                    <a:pt x="586498" y="285216"/>
                  </a:lnTo>
                  <a:lnTo>
                    <a:pt x="583806" y="282981"/>
                  </a:lnTo>
                  <a:lnTo>
                    <a:pt x="579793" y="283337"/>
                  </a:lnTo>
                  <a:lnTo>
                    <a:pt x="575322" y="288747"/>
                  </a:lnTo>
                  <a:lnTo>
                    <a:pt x="575691" y="292760"/>
                  </a:lnTo>
                  <a:lnTo>
                    <a:pt x="634365" y="341388"/>
                  </a:lnTo>
                  <a:lnTo>
                    <a:pt x="635584" y="341858"/>
                  </a:lnTo>
                  <a:lnTo>
                    <a:pt x="638835" y="342150"/>
                  </a:lnTo>
                  <a:lnTo>
                    <a:pt x="640892" y="341363"/>
                  </a:lnTo>
                  <a:lnTo>
                    <a:pt x="644512" y="336994"/>
                  </a:lnTo>
                  <a:close/>
                </a:path>
                <a:path w="723265" h="342264">
                  <a:moveTo>
                    <a:pt x="710272" y="204724"/>
                  </a:moveTo>
                  <a:lnTo>
                    <a:pt x="707682" y="201650"/>
                  </a:lnTo>
                  <a:lnTo>
                    <a:pt x="704189" y="201345"/>
                  </a:lnTo>
                  <a:lnTo>
                    <a:pt x="634555" y="195249"/>
                  </a:lnTo>
                  <a:lnTo>
                    <a:pt x="631482" y="197840"/>
                  </a:lnTo>
                  <a:lnTo>
                    <a:pt x="630872" y="204825"/>
                  </a:lnTo>
                  <a:lnTo>
                    <a:pt x="633450" y="207899"/>
                  </a:lnTo>
                  <a:lnTo>
                    <a:pt x="706577" y="214299"/>
                  </a:lnTo>
                  <a:lnTo>
                    <a:pt x="709650" y="211721"/>
                  </a:lnTo>
                  <a:lnTo>
                    <a:pt x="710272" y="204724"/>
                  </a:lnTo>
                  <a:close/>
                </a:path>
                <a:path w="723265" h="342264">
                  <a:moveTo>
                    <a:pt x="722909" y="70396"/>
                  </a:moveTo>
                  <a:lnTo>
                    <a:pt x="720547" y="63779"/>
                  </a:lnTo>
                  <a:lnTo>
                    <a:pt x="716927" y="62064"/>
                  </a:lnTo>
                  <a:lnTo>
                    <a:pt x="641515" y="88988"/>
                  </a:lnTo>
                  <a:lnTo>
                    <a:pt x="639800" y="92621"/>
                  </a:lnTo>
                  <a:lnTo>
                    <a:pt x="640981" y="95923"/>
                  </a:lnTo>
                  <a:lnTo>
                    <a:pt x="641845" y="98336"/>
                  </a:lnTo>
                  <a:lnTo>
                    <a:pt x="644004" y="99898"/>
                  </a:lnTo>
                  <a:lnTo>
                    <a:pt x="647293" y="100190"/>
                  </a:lnTo>
                  <a:lnTo>
                    <a:pt x="648195" y="100088"/>
                  </a:lnTo>
                  <a:lnTo>
                    <a:pt x="721194" y="74028"/>
                  </a:lnTo>
                  <a:lnTo>
                    <a:pt x="722909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68982" y="3849425"/>
            <a:ext cx="723265" cy="591820"/>
            <a:chOff x="568982" y="3849425"/>
            <a:chExt cx="723265" cy="591820"/>
          </a:xfrm>
        </p:grpSpPr>
        <p:sp>
          <p:nvSpPr>
            <p:cNvPr id="172" name="object 17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68972" y="3896563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5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5" h="342264">
                  <a:moveTo>
                    <a:pt x="107429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29" y="247815"/>
                  </a:lnTo>
                  <a:close/>
                </a:path>
                <a:path w="723265" h="342264">
                  <a:moveTo>
                    <a:pt x="644512" y="336994"/>
                  </a:moveTo>
                  <a:lnTo>
                    <a:pt x="644144" y="332994"/>
                  </a:lnTo>
                  <a:lnTo>
                    <a:pt x="586498" y="285216"/>
                  </a:lnTo>
                  <a:lnTo>
                    <a:pt x="583806" y="282981"/>
                  </a:lnTo>
                  <a:lnTo>
                    <a:pt x="579793" y="283337"/>
                  </a:lnTo>
                  <a:lnTo>
                    <a:pt x="575322" y="288747"/>
                  </a:lnTo>
                  <a:lnTo>
                    <a:pt x="575691" y="292760"/>
                  </a:lnTo>
                  <a:lnTo>
                    <a:pt x="634365" y="341388"/>
                  </a:lnTo>
                  <a:lnTo>
                    <a:pt x="635584" y="341858"/>
                  </a:lnTo>
                  <a:lnTo>
                    <a:pt x="638835" y="342150"/>
                  </a:lnTo>
                  <a:lnTo>
                    <a:pt x="640892" y="341363"/>
                  </a:lnTo>
                  <a:lnTo>
                    <a:pt x="644512" y="336994"/>
                  </a:lnTo>
                  <a:close/>
                </a:path>
                <a:path w="723265" h="342264">
                  <a:moveTo>
                    <a:pt x="710272" y="204724"/>
                  </a:moveTo>
                  <a:lnTo>
                    <a:pt x="707682" y="201650"/>
                  </a:lnTo>
                  <a:lnTo>
                    <a:pt x="704189" y="201345"/>
                  </a:lnTo>
                  <a:lnTo>
                    <a:pt x="634555" y="195249"/>
                  </a:lnTo>
                  <a:lnTo>
                    <a:pt x="631482" y="197840"/>
                  </a:lnTo>
                  <a:lnTo>
                    <a:pt x="630872" y="204825"/>
                  </a:lnTo>
                  <a:lnTo>
                    <a:pt x="633450" y="207911"/>
                  </a:lnTo>
                  <a:lnTo>
                    <a:pt x="706577" y="214299"/>
                  </a:lnTo>
                  <a:lnTo>
                    <a:pt x="709650" y="211721"/>
                  </a:lnTo>
                  <a:lnTo>
                    <a:pt x="710272" y="204724"/>
                  </a:lnTo>
                  <a:close/>
                </a:path>
                <a:path w="723265" h="342264">
                  <a:moveTo>
                    <a:pt x="722909" y="70396"/>
                  </a:moveTo>
                  <a:lnTo>
                    <a:pt x="720547" y="63779"/>
                  </a:lnTo>
                  <a:lnTo>
                    <a:pt x="716927" y="62064"/>
                  </a:lnTo>
                  <a:lnTo>
                    <a:pt x="641515" y="88988"/>
                  </a:lnTo>
                  <a:lnTo>
                    <a:pt x="639800" y="92621"/>
                  </a:lnTo>
                  <a:lnTo>
                    <a:pt x="640981" y="95923"/>
                  </a:lnTo>
                  <a:lnTo>
                    <a:pt x="641845" y="98336"/>
                  </a:lnTo>
                  <a:lnTo>
                    <a:pt x="644004" y="99898"/>
                  </a:lnTo>
                  <a:lnTo>
                    <a:pt x="647293" y="100190"/>
                  </a:lnTo>
                  <a:lnTo>
                    <a:pt x="648195" y="100088"/>
                  </a:lnTo>
                  <a:lnTo>
                    <a:pt x="721194" y="74028"/>
                  </a:lnTo>
                  <a:lnTo>
                    <a:pt x="722909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6" name="object 17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80" name="object 18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8" name="object 18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2" name="object 19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6" name="object 19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8" name="object 20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2" name="object 21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6" name="object 21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282787" y="6570827"/>
              <a:ext cx="734695" cy="214629"/>
            </a:xfrm>
            <a:custGeom>
              <a:avLst/>
              <a:gdLst/>
              <a:ahLst/>
              <a:cxnLst/>
              <a:rect l="l" t="t" r="r" b="b"/>
              <a:pathLst>
                <a:path w="734694" h="214629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214629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214629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214629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20" name="object 22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4" name="object 22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8" name="object 22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32" name="object 23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139626" y="509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4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21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6" name="object 2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08619"/>
            <a:ext cx="164132" cy="68376"/>
          </a:xfrm>
          <a:prstGeom prst="rect">
            <a:avLst/>
          </a:prstGeom>
        </p:spPr>
      </p:pic>
      <p:sp>
        <p:nvSpPr>
          <p:cNvPr id="237" name="object 237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sp>
          <p:nvSpPr>
            <p:cNvPr id="241" name="object 241"/>
            <p:cNvSpPr/>
            <p:nvPr/>
          </p:nvSpPr>
          <p:spPr>
            <a:xfrm>
              <a:off x="0" y="756005"/>
              <a:ext cx="10692130" cy="6042660"/>
            </a:xfrm>
            <a:custGeom>
              <a:avLst/>
              <a:gdLst/>
              <a:ahLst/>
              <a:cxnLst/>
              <a:rect l="l" t="t" r="r" b="b"/>
              <a:pathLst>
                <a:path w="10692130" h="6042659">
                  <a:moveTo>
                    <a:pt x="0" y="6042355"/>
                  </a:moveTo>
                  <a:lnTo>
                    <a:pt x="10692003" y="604235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042355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0" y="6798360"/>
              <a:ext cx="10692130" cy="186055"/>
            </a:xfrm>
            <a:custGeom>
              <a:avLst/>
              <a:gdLst/>
              <a:ahLst/>
              <a:cxnLst/>
              <a:rect l="l" t="t" r="r" b="b"/>
              <a:pathLst>
                <a:path w="10692130" h="186054">
                  <a:moveTo>
                    <a:pt x="0" y="185635"/>
                  </a:moveTo>
                  <a:lnTo>
                    <a:pt x="10692003" y="185635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85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49998" y="915620"/>
              <a:ext cx="3942003" cy="6644385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3059520" y="1099920"/>
              <a:ext cx="4045585" cy="2400300"/>
            </a:xfrm>
            <a:custGeom>
              <a:avLst/>
              <a:gdLst/>
              <a:ahLst/>
              <a:cxnLst/>
              <a:rect l="l" t="t" r="r" b="b"/>
              <a:pathLst>
                <a:path w="4045584" h="2400300">
                  <a:moveTo>
                    <a:pt x="1954377" y="0"/>
                  </a:moveTo>
                  <a:lnTo>
                    <a:pt x="1895709" y="530"/>
                  </a:lnTo>
                  <a:lnTo>
                    <a:pt x="1837470" y="2111"/>
                  </a:lnTo>
                  <a:lnTo>
                    <a:pt x="1779685" y="4728"/>
                  </a:lnTo>
                  <a:lnTo>
                    <a:pt x="1722378" y="8366"/>
                  </a:lnTo>
                  <a:lnTo>
                    <a:pt x="1665573" y="13010"/>
                  </a:lnTo>
                  <a:lnTo>
                    <a:pt x="1609295" y="18646"/>
                  </a:lnTo>
                  <a:lnTo>
                    <a:pt x="1553567" y="25258"/>
                  </a:lnTo>
                  <a:lnTo>
                    <a:pt x="1498413" y="32832"/>
                  </a:lnTo>
                  <a:lnTo>
                    <a:pt x="1443859" y="41353"/>
                  </a:lnTo>
                  <a:lnTo>
                    <a:pt x="1389927" y="50805"/>
                  </a:lnTo>
                  <a:lnTo>
                    <a:pt x="1336643" y="61175"/>
                  </a:lnTo>
                  <a:lnTo>
                    <a:pt x="1284030" y="72447"/>
                  </a:lnTo>
                  <a:lnTo>
                    <a:pt x="1232112" y="84607"/>
                  </a:lnTo>
                  <a:lnTo>
                    <a:pt x="1180915" y="97639"/>
                  </a:lnTo>
                  <a:lnTo>
                    <a:pt x="1130461" y="111529"/>
                  </a:lnTo>
                  <a:lnTo>
                    <a:pt x="1080775" y="126262"/>
                  </a:lnTo>
                  <a:lnTo>
                    <a:pt x="1031882" y="141822"/>
                  </a:lnTo>
                  <a:lnTo>
                    <a:pt x="983805" y="158196"/>
                  </a:lnTo>
                  <a:lnTo>
                    <a:pt x="936569" y="175368"/>
                  </a:lnTo>
                  <a:lnTo>
                    <a:pt x="890198" y="193324"/>
                  </a:lnTo>
                  <a:lnTo>
                    <a:pt x="844716" y="212049"/>
                  </a:lnTo>
                  <a:lnTo>
                    <a:pt x="800147" y="231527"/>
                  </a:lnTo>
                  <a:lnTo>
                    <a:pt x="756516" y="251744"/>
                  </a:lnTo>
                  <a:lnTo>
                    <a:pt x="713846" y="272685"/>
                  </a:lnTo>
                  <a:lnTo>
                    <a:pt x="672162" y="294336"/>
                  </a:lnTo>
                  <a:lnTo>
                    <a:pt x="631488" y="316680"/>
                  </a:lnTo>
                  <a:lnTo>
                    <a:pt x="591848" y="339705"/>
                  </a:lnTo>
                  <a:lnTo>
                    <a:pt x="553266" y="363394"/>
                  </a:lnTo>
                  <a:lnTo>
                    <a:pt x="515768" y="387733"/>
                  </a:lnTo>
                  <a:lnTo>
                    <a:pt x="479375" y="412707"/>
                  </a:lnTo>
                  <a:lnTo>
                    <a:pt x="444114" y="438301"/>
                  </a:lnTo>
                  <a:lnTo>
                    <a:pt x="410008" y="464500"/>
                  </a:lnTo>
                  <a:lnTo>
                    <a:pt x="377081" y="491290"/>
                  </a:lnTo>
                  <a:lnTo>
                    <a:pt x="345358" y="518656"/>
                  </a:lnTo>
                  <a:lnTo>
                    <a:pt x="314862" y="546582"/>
                  </a:lnTo>
                  <a:lnTo>
                    <a:pt x="285618" y="575054"/>
                  </a:lnTo>
                  <a:lnTo>
                    <a:pt x="257650" y="604057"/>
                  </a:lnTo>
                  <a:lnTo>
                    <a:pt x="230982" y="633576"/>
                  </a:lnTo>
                  <a:lnTo>
                    <a:pt x="205639" y="663597"/>
                  </a:lnTo>
                  <a:lnTo>
                    <a:pt x="181644" y="694104"/>
                  </a:lnTo>
                  <a:lnTo>
                    <a:pt x="159022" y="725083"/>
                  </a:lnTo>
                  <a:lnTo>
                    <a:pt x="117993" y="788397"/>
                  </a:lnTo>
                  <a:lnTo>
                    <a:pt x="82746" y="853419"/>
                  </a:lnTo>
                  <a:lnTo>
                    <a:pt x="53473" y="920030"/>
                  </a:lnTo>
                  <a:lnTo>
                    <a:pt x="30369" y="988113"/>
                  </a:lnTo>
                  <a:lnTo>
                    <a:pt x="13626" y="1057547"/>
                  </a:lnTo>
                  <a:lnTo>
                    <a:pt x="3438" y="1128215"/>
                  </a:lnTo>
                  <a:lnTo>
                    <a:pt x="0" y="1199997"/>
                  </a:lnTo>
                  <a:lnTo>
                    <a:pt x="863" y="1236019"/>
                  </a:lnTo>
                  <a:lnTo>
                    <a:pt x="7701" y="1307258"/>
                  </a:lnTo>
                  <a:lnTo>
                    <a:pt x="21190" y="1377323"/>
                  </a:lnTo>
                  <a:lnTo>
                    <a:pt x="41138" y="1446096"/>
                  </a:lnTo>
                  <a:lnTo>
                    <a:pt x="67351" y="1513457"/>
                  </a:lnTo>
                  <a:lnTo>
                    <a:pt x="99635" y="1579288"/>
                  </a:lnTo>
                  <a:lnTo>
                    <a:pt x="137797" y="1643470"/>
                  </a:lnTo>
                  <a:lnTo>
                    <a:pt x="181644" y="1705884"/>
                  </a:lnTo>
                  <a:lnTo>
                    <a:pt x="205639" y="1736391"/>
                  </a:lnTo>
                  <a:lnTo>
                    <a:pt x="230982" y="1766412"/>
                  </a:lnTo>
                  <a:lnTo>
                    <a:pt x="257650" y="1795931"/>
                  </a:lnTo>
                  <a:lnTo>
                    <a:pt x="285618" y="1824935"/>
                  </a:lnTo>
                  <a:lnTo>
                    <a:pt x="314862" y="1853407"/>
                  </a:lnTo>
                  <a:lnTo>
                    <a:pt x="345358" y="1881333"/>
                  </a:lnTo>
                  <a:lnTo>
                    <a:pt x="377081" y="1908699"/>
                  </a:lnTo>
                  <a:lnTo>
                    <a:pt x="410008" y="1935488"/>
                  </a:lnTo>
                  <a:lnTo>
                    <a:pt x="444114" y="1961688"/>
                  </a:lnTo>
                  <a:lnTo>
                    <a:pt x="479375" y="1987282"/>
                  </a:lnTo>
                  <a:lnTo>
                    <a:pt x="515768" y="2012256"/>
                  </a:lnTo>
                  <a:lnTo>
                    <a:pt x="553266" y="2036595"/>
                  </a:lnTo>
                  <a:lnTo>
                    <a:pt x="591848" y="2060285"/>
                  </a:lnTo>
                  <a:lnTo>
                    <a:pt x="631488" y="2083309"/>
                  </a:lnTo>
                  <a:lnTo>
                    <a:pt x="672162" y="2105654"/>
                  </a:lnTo>
                  <a:lnTo>
                    <a:pt x="713846" y="2127305"/>
                  </a:lnTo>
                  <a:lnTo>
                    <a:pt x="756516" y="2148246"/>
                  </a:lnTo>
                  <a:lnTo>
                    <a:pt x="800147" y="2168464"/>
                  </a:lnTo>
                  <a:lnTo>
                    <a:pt x="844716" y="2187942"/>
                  </a:lnTo>
                  <a:lnTo>
                    <a:pt x="890198" y="2206667"/>
                  </a:lnTo>
                  <a:lnTo>
                    <a:pt x="936569" y="2224623"/>
                  </a:lnTo>
                  <a:lnTo>
                    <a:pt x="983805" y="2241795"/>
                  </a:lnTo>
                  <a:lnTo>
                    <a:pt x="1031882" y="2258169"/>
                  </a:lnTo>
                  <a:lnTo>
                    <a:pt x="1080775" y="2273730"/>
                  </a:lnTo>
                  <a:lnTo>
                    <a:pt x="1130461" y="2288463"/>
                  </a:lnTo>
                  <a:lnTo>
                    <a:pt x="1180915" y="2302353"/>
                  </a:lnTo>
                  <a:lnTo>
                    <a:pt x="1232112" y="2315386"/>
                  </a:lnTo>
                  <a:lnTo>
                    <a:pt x="1284030" y="2327545"/>
                  </a:lnTo>
                  <a:lnTo>
                    <a:pt x="1336643" y="2338818"/>
                  </a:lnTo>
                  <a:lnTo>
                    <a:pt x="1389927" y="2349188"/>
                  </a:lnTo>
                  <a:lnTo>
                    <a:pt x="1443859" y="2358641"/>
                  </a:lnTo>
                  <a:lnTo>
                    <a:pt x="1498413" y="2367161"/>
                  </a:lnTo>
                  <a:lnTo>
                    <a:pt x="1553567" y="2374735"/>
                  </a:lnTo>
                  <a:lnTo>
                    <a:pt x="1609295" y="2381348"/>
                  </a:lnTo>
                  <a:lnTo>
                    <a:pt x="1665573" y="2386984"/>
                  </a:lnTo>
                  <a:lnTo>
                    <a:pt x="1722378" y="2391628"/>
                  </a:lnTo>
                  <a:lnTo>
                    <a:pt x="1779685" y="2395266"/>
                  </a:lnTo>
                  <a:lnTo>
                    <a:pt x="1837470" y="2397883"/>
                  </a:lnTo>
                  <a:lnTo>
                    <a:pt x="1895709" y="2399464"/>
                  </a:lnTo>
                  <a:lnTo>
                    <a:pt x="1954377" y="2399995"/>
                  </a:lnTo>
                  <a:lnTo>
                    <a:pt x="2013765" y="2399451"/>
                  </a:lnTo>
                  <a:lnTo>
                    <a:pt x="2072713" y="2397831"/>
                  </a:lnTo>
                  <a:lnTo>
                    <a:pt x="2131194" y="2395150"/>
                  </a:lnTo>
                  <a:lnTo>
                    <a:pt x="2189186" y="2391423"/>
                  </a:lnTo>
                  <a:lnTo>
                    <a:pt x="2246661" y="2386665"/>
                  </a:lnTo>
                  <a:lnTo>
                    <a:pt x="2303596" y="2380893"/>
                  </a:lnTo>
                  <a:lnTo>
                    <a:pt x="2359965" y="2374120"/>
                  </a:lnTo>
                  <a:lnTo>
                    <a:pt x="2415742" y="2366364"/>
                  </a:lnTo>
                  <a:lnTo>
                    <a:pt x="2470904" y="2357639"/>
                  </a:lnTo>
                  <a:lnTo>
                    <a:pt x="2525424" y="2347960"/>
                  </a:lnTo>
                  <a:lnTo>
                    <a:pt x="2579279" y="2337343"/>
                  </a:lnTo>
                  <a:lnTo>
                    <a:pt x="2632441" y="2325804"/>
                  </a:lnTo>
                  <a:lnTo>
                    <a:pt x="2684888" y="2313358"/>
                  </a:lnTo>
                  <a:lnTo>
                    <a:pt x="2736592" y="2300020"/>
                  </a:lnTo>
                  <a:lnTo>
                    <a:pt x="2787531" y="2285805"/>
                  </a:lnTo>
                  <a:lnTo>
                    <a:pt x="2837677" y="2270729"/>
                  </a:lnTo>
                  <a:lnTo>
                    <a:pt x="2887006" y="2254808"/>
                  </a:lnTo>
                  <a:lnTo>
                    <a:pt x="2935494" y="2238057"/>
                  </a:lnTo>
                  <a:lnTo>
                    <a:pt x="2983115" y="2220491"/>
                  </a:lnTo>
                  <a:lnTo>
                    <a:pt x="3029843" y="2202126"/>
                  </a:lnTo>
                  <a:lnTo>
                    <a:pt x="3075655" y="2182976"/>
                  </a:lnTo>
                  <a:lnTo>
                    <a:pt x="3120524" y="2163058"/>
                  </a:lnTo>
                  <a:lnTo>
                    <a:pt x="3164425" y="2142387"/>
                  </a:lnTo>
                  <a:lnTo>
                    <a:pt x="3207335" y="2120978"/>
                  </a:lnTo>
                  <a:lnTo>
                    <a:pt x="3249226" y="2098847"/>
                  </a:lnTo>
                  <a:lnTo>
                    <a:pt x="3290075" y="2076009"/>
                  </a:lnTo>
                  <a:lnTo>
                    <a:pt x="3329857" y="2052479"/>
                  </a:lnTo>
                  <a:lnTo>
                    <a:pt x="3368545" y="2028274"/>
                  </a:lnTo>
                  <a:lnTo>
                    <a:pt x="3406116" y="2003407"/>
                  </a:lnTo>
                  <a:lnTo>
                    <a:pt x="3442543" y="1977896"/>
                  </a:lnTo>
                  <a:lnTo>
                    <a:pt x="3477803" y="1951754"/>
                  </a:lnTo>
                  <a:lnTo>
                    <a:pt x="3511869" y="1924998"/>
                  </a:lnTo>
                  <a:lnTo>
                    <a:pt x="3544717" y="1897642"/>
                  </a:lnTo>
                  <a:lnTo>
                    <a:pt x="3576322" y="1869703"/>
                  </a:lnTo>
                  <a:lnTo>
                    <a:pt x="3606658" y="1841196"/>
                  </a:lnTo>
                  <a:lnTo>
                    <a:pt x="3635701" y="1812136"/>
                  </a:lnTo>
                  <a:lnTo>
                    <a:pt x="3663425" y="1782538"/>
                  </a:lnTo>
                  <a:lnTo>
                    <a:pt x="3689806" y="1752418"/>
                  </a:lnTo>
                  <a:lnTo>
                    <a:pt x="3714817" y="1721792"/>
                  </a:lnTo>
                  <a:lnTo>
                    <a:pt x="3738435" y="1690674"/>
                  </a:lnTo>
                  <a:lnTo>
                    <a:pt x="3748037" y="1685887"/>
                  </a:lnTo>
                  <a:lnTo>
                    <a:pt x="3783203" y="1696191"/>
                  </a:lnTo>
                  <a:lnTo>
                    <a:pt x="3872698" y="1732296"/>
                  </a:lnTo>
                  <a:lnTo>
                    <a:pt x="4045292" y="1804911"/>
                  </a:lnTo>
                  <a:lnTo>
                    <a:pt x="4003392" y="1778199"/>
                  </a:lnTo>
                  <a:lnTo>
                    <a:pt x="3911685" y="1718664"/>
                  </a:lnTo>
                  <a:lnTo>
                    <a:pt x="3821164" y="1657201"/>
                  </a:lnTo>
                  <a:lnTo>
                    <a:pt x="3782822" y="1624711"/>
                  </a:lnTo>
                  <a:lnTo>
                    <a:pt x="3808577" y="1580295"/>
                  </a:lnTo>
                  <a:lnTo>
                    <a:pt x="3831540" y="1535095"/>
                  </a:lnTo>
                  <a:lnTo>
                    <a:pt x="3851646" y="1489149"/>
                  </a:lnTo>
                  <a:lnTo>
                    <a:pt x="3868832" y="1442496"/>
                  </a:lnTo>
                  <a:lnTo>
                    <a:pt x="3883036" y="1395175"/>
                  </a:lnTo>
                  <a:lnTo>
                    <a:pt x="3894193" y="1347226"/>
                  </a:lnTo>
                  <a:lnTo>
                    <a:pt x="3902241" y="1298687"/>
                  </a:lnTo>
                  <a:lnTo>
                    <a:pt x="3907116" y="1249598"/>
                  </a:lnTo>
                  <a:lnTo>
                    <a:pt x="3908755" y="1199997"/>
                  </a:lnTo>
                  <a:lnTo>
                    <a:pt x="3907891" y="1163974"/>
                  </a:lnTo>
                  <a:lnTo>
                    <a:pt x="3901054" y="1092734"/>
                  </a:lnTo>
                  <a:lnTo>
                    <a:pt x="3887564" y="1022668"/>
                  </a:lnTo>
                  <a:lnTo>
                    <a:pt x="3867616" y="953895"/>
                  </a:lnTo>
                  <a:lnTo>
                    <a:pt x="3841404" y="886533"/>
                  </a:lnTo>
                  <a:lnTo>
                    <a:pt x="3809119" y="820702"/>
                  </a:lnTo>
                  <a:lnTo>
                    <a:pt x="3770957" y="756519"/>
                  </a:lnTo>
                  <a:lnTo>
                    <a:pt x="3727110" y="694104"/>
                  </a:lnTo>
                  <a:lnTo>
                    <a:pt x="3703115" y="663597"/>
                  </a:lnTo>
                  <a:lnTo>
                    <a:pt x="3677772" y="633576"/>
                  </a:lnTo>
                  <a:lnTo>
                    <a:pt x="3651104" y="604057"/>
                  </a:lnTo>
                  <a:lnTo>
                    <a:pt x="3623136" y="575054"/>
                  </a:lnTo>
                  <a:lnTo>
                    <a:pt x="3593892" y="546582"/>
                  </a:lnTo>
                  <a:lnTo>
                    <a:pt x="3563397" y="518656"/>
                  </a:lnTo>
                  <a:lnTo>
                    <a:pt x="3531673" y="491290"/>
                  </a:lnTo>
                  <a:lnTo>
                    <a:pt x="3498746" y="464500"/>
                  </a:lnTo>
                  <a:lnTo>
                    <a:pt x="3464640" y="438301"/>
                  </a:lnTo>
                  <a:lnTo>
                    <a:pt x="3429379" y="412707"/>
                  </a:lnTo>
                  <a:lnTo>
                    <a:pt x="3392987" y="387733"/>
                  </a:lnTo>
                  <a:lnTo>
                    <a:pt x="3355488" y="363394"/>
                  </a:lnTo>
                  <a:lnTo>
                    <a:pt x="3316906" y="339705"/>
                  </a:lnTo>
                  <a:lnTo>
                    <a:pt x="3277266" y="316680"/>
                  </a:lnTo>
                  <a:lnTo>
                    <a:pt x="3236592" y="294336"/>
                  </a:lnTo>
                  <a:lnTo>
                    <a:pt x="3194908" y="272685"/>
                  </a:lnTo>
                  <a:lnTo>
                    <a:pt x="3152239" y="251744"/>
                  </a:lnTo>
                  <a:lnTo>
                    <a:pt x="3108607" y="231527"/>
                  </a:lnTo>
                  <a:lnTo>
                    <a:pt x="3064038" y="212049"/>
                  </a:lnTo>
                  <a:lnTo>
                    <a:pt x="3018556" y="193324"/>
                  </a:lnTo>
                  <a:lnTo>
                    <a:pt x="2972185" y="175368"/>
                  </a:lnTo>
                  <a:lnTo>
                    <a:pt x="2924949" y="158196"/>
                  </a:lnTo>
                  <a:lnTo>
                    <a:pt x="2876872" y="141822"/>
                  </a:lnTo>
                  <a:lnTo>
                    <a:pt x="2827979" y="126262"/>
                  </a:lnTo>
                  <a:lnTo>
                    <a:pt x="2778293" y="111529"/>
                  </a:lnTo>
                  <a:lnTo>
                    <a:pt x="2727840" y="97639"/>
                  </a:lnTo>
                  <a:lnTo>
                    <a:pt x="2676642" y="84607"/>
                  </a:lnTo>
                  <a:lnTo>
                    <a:pt x="2624725" y="72447"/>
                  </a:lnTo>
                  <a:lnTo>
                    <a:pt x="2572112" y="61175"/>
                  </a:lnTo>
                  <a:lnTo>
                    <a:pt x="2518827" y="50805"/>
                  </a:lnTo>
                  <a:lnTo>
                    <a:pt x="2464896" y="41353"/>
                  </a:lnTo>
                  <a:lnTo>
                    <a:pt x="2410341" y="32832"/>
                  </a:lnTo>
                  <a:lnTo>
                    <a:pt x="2355187" y="25258"/>
                  </a:lnTo>
                  <a:lnTo>
                    <a:pt x="2299459" y="18646"/>
                  </a:lnTo>
                  <a:lnTo>
                    <a:pt x="2243181" y="13010"/>
                  </a:lnTo>
                  <a:lnTo>
                    <a:pt x="2186376" y="8366"/>
                  </a:lnTo>
                  <a:lnTo>
                    <a:pt x="2129069" y="4728"/>
                  </a:lnTo>
                  <a:lnTo>
                    <a:pt x="2071284" y="2111"/>
                  </a:lnTo>
                  <a:lnTo>
                    <a:pt x="2013045" y="530"/>
                  </a:lnTo>
                  <a:lnTo>
                    <a:pt x="1954377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5" name="object 245"/>
          <p:cNvSpPr txBox="1">
            <a:spLocks noGrp="1"/>
          </p:cNvSpPr>
          <p:nvPr>
            <p:ph type="title"/>
          </p:nvPr>
        </p:nvSpPr>
        <p:spPr>
          <a:xfrm>
            <a:off x="3415607" y="1811027"/>
            <a:ext cx="3169920" cy="927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1600" marR="5080" indent="-89535">
              <a:lnSpc>
                <a:spcPts val="3500"/>
              </a:lnSpc>
              <a:spcBef>
                <a:spcPts val="300"/>
              </a:spcBef>
            </a:pPr>
            <a:r>
              <a:rPr dirty="0"/>
              <a:t>Sugary food that we  should 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t</a:t>
            </a:r>
            <a:r>
              <a:rPr dirty="0"/>
              <a:t>ry to a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v</a:t>
            </a:r>
            <a:r>
              <a:rPr dirty="0"/>
              <a:t>oid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.</a:t>
            </a:r>
          </a:p>
        </p:txBody>
      </p:sp>
      <p:sp>
        <p:nvSpPr>
          <p:cNvPr id="246" name="object 246"/>
          <p:cNvSpPr txBox="1"/>
          <p:nvPr/>
        </p:nvSpPr>
        <p:spPr>
          <a:xfrm>
            <a:off x="569408" y="2098033"/>
            <a:ext cx="1649095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100"/>
              </a:spcBef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Sweets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Biscuits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Cakes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Dried fruit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Cereal bars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Chocolate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Puddings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Pastries</a:t>
            </a:r>
            <a:endParaRPr sz="2300">
              <a:latin typeface="Gill Sans MT"/>
              <a:cs typeface="Gill Sans MT"/>
            </a:endParaRPr>
          </a:p>
          <a:p>
            <a:pPr marL="228600" indent="-216535">
              <a:lnSpc>
                <a:spcPct val="100000"/>
              </a:lnSpc>
              <a:buClr>
                <a:srgbClr val="00B5AC"/>
              </a:buClr>
              <a:buFont typeface="Century Gothic"/>
              <a:buChar char="•"/>
              <a:tabLst>
                <a:tab pos="229235" algn="l"/>
              </a:tabLst>
            </a:pPr>
            <a:r>
              <a:rPr sz="2300" dirty="0">
                <a:solidFill>
                  <a:srgbClr val="25408F"/>
                </a:solidFill>
                <a:latin typeface="Gill Sans MT"/>
                <a:cs typeface="Gill Sans MT"/>
              </a:rPr>
              <a:t>Ice cream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077654" y="3653560"/>
            <a:ext cx="4387215" cy="2400300"/>
          </a:xfrm>
          <a:custGeom>
            <a:avLst/>
            <a:gdLst/>
            <a:ahLst/>
            <a:cxnLst/>
            <a:rect l="l" t="t" r="r" b="b"/>
            <a:pathLst>
              <a:path w="4387215" h="2400300">
                <a:moveTo>
                  <a:pt x="2119477" y="0"/>
                </a:moveTo>
                <a:lnTo>
                  <a:pt x="2059133" y="477"/>
                </a:lnTo>
                <a:lnTo>
                  <a:pt x="1999206" y="1899"/>
                </a:lnTo>
                <a:lnTo>
                  <a:pt x="1939720" y="4255"/>
                </a:lnTo>
                <a:lnTo>
                  <a:pt x="1880696" y="7530"/>
                </a:lnTo>
                <a:lnTo>
                  <a:pt x="1822156" y="11714"/>
                </a:lnTo>
                <a:lnTo>
                  <a:pt x="1764124" y="16792"/>
                </a:lnTo>
                <a:lnTo>
                  <a:pt x="1706621" y="22753"/>
                </a:lnTo>
                <a:lnTo>
                  <a:pt x="1649670" y="29583"/>
                </a:lnTo>
                <a:lnTo>
                  <a:pt x="1593294" y="37270"/>
                </a:lnTo>
                <a:lnTo>
                  <a:pt x="1537513" y="45802"/>
                </a:lnTo>
                <a:lnTo>
                  <a:pt x="1482352" y="55165"/>
                </a:lnTo>
                <a:lnTo>
                  <a:pt x="1427832" y="65347"/>
                </a:lnTo>
                <a:lnTo>
                  <a:pt x="1373976" y="76335"/>
                </a:lnTo>
                <a:lnTo>
                  <a:pt x="1320805" y="88117"/>
                </a:lnTo>
                <a:lnTo>
                  <a:pt x="1268343" y="100680"/>
                </a:lnTo>
                <a:lnTo>
                  <a:pt x="1216612" y="114011"/>
                </a:lnTo>
                <a:lnTo>
                  <a:pt x="1165634" y="128098"/>
                </a:lnTo>
                <a:lnTo>
                  <a:pt x="1115432" y="142928"/>
                </a:lnTo>
                <a:lnTo>
                  <a:pt x="1066027" y="158488"/>
                </a:lnTo>
                <a:lnTo>
                  <a:pt x="1017443" y="174766"/>
                </a:lnTo>
                <a:lnTo>
                  <a:pt x="969701" y="191749"/>
                </a:lnTo>
                <a:lnTo>
                  <a:pt x="922824" y="209424"/>
                </a:lnTo>
                <a:lnTo>
                  <a:pt x="876834" y="227779"/>
                </a:lnTo>
                <a:lnTo>
                  <a:pt x="831755" y="246801"/>
                </a:lnTo>
                <a:lnTo>
                  <a:pt x="787607" y="266477"/>
                </a:lnTo>
                <a:lnTo>
                  <a:pt x="744413" y="286795"/>
                </a:lnTo>
                <a:lnTo>
                  <a:pt x="702197" y="307742"/>
                </a:lnTo>
                <a:lnTo>
                  <a:pt x="660979" y="329305"/>
                </a:lnTo>
                <a:lnTo>
                  <a:pt x="620783" y="351472"/>
                </a:lnTo>
                <a:lnTo>
                  <a:pt x="581631" y="374230"/>
                </a:lnTo>
                <a:lnTo>
                  <a:pt x="543546" y="397566"/>
                </a:lnTo>
                <a:lnTo>
                  <a:pt x="506548" y="421468"/>
                </a:lnTo>
                <a:lnTo>
                  <a:pt x="470662" y="445923"/>
                </a:lnTo>
                <a:lnTo>
                  <a:pt x="435909" y="470919"/>
                </a:lnTo>
                <a:lnTo>
                  <a:pt x="402312" y="496442"/>
                </a:lnTo>
                <a:lnTo>
                  <a:pt x="369893" y="522480"/>
                </a:lnTo>
                <a:lnTo>
                  <a:pt x="338675" y="549021"/>
                </a:lnTo>
                <a:lnTo>
                  <a:pt x="308679" y="576051"/>
                </a:lnTo>
                <a:lnTo>
                  <a:pt x="279929" y="603558"/>
                </a:lnTo>
                <a:lnTo>
                  <a:pt x="252445" y="631530"/>
                </a:lnTo>
                <a:lnTo>
                  <a:pt x="226252" y="659953"/>
                </a:lnTo>
                <a:lnTo>
                  <a:pt x="201372" y="688816"/>
                </a:lnTo>
                <a:lnTo>
                  <a:pt x="155636" y="747808"/>
                </a:lnTo>
                <a:lnTo>
                  <a:pt x="115418" y="808404"/>
                </a:lnTo>
                <a:lnTo>
                  <a:pt x="80897" y="870503"/>
                </a:lnTo>
                <a:lnTo>
                  <a:pt x="52251" y="934003"/>
                </a:lnTo>
                <a:lnTo>
                  <a:pt x="29659" y="998804"/>
                </a:lnTo>
                <a:lnTo>
                  <a:pt x="13301" y="1064805"/>
                </a:lnTo>
                <a:lnTo>
                  <a:pt x="3355" y="1131903"/>
                </a:lnTo>
                <a:lnTo>
                  <a:pt x="0" y="1199997"/>
                </a:lnTo>
                <a:lnTo>
                  <a:pt x="842" y="1234163"/>
                </a:lnTo>
                <a:lnTo>
                  <a:pt x="7515" y="1301773"/>
                </a:lnTo>
                <a:lnTo>
                  <a:pt x="20690" y="1368336"/>
                </a:lnTo>
                <a:lnTo>
                  <a:pt x="40187" y="1433750"/>
                </a:lnTo>
                <a:lnTo>
                  <a:pt x="65828" y="1497914"/>
                </a:lnTo>
                <a:lnTo>
                  <a:pt x="97435" y="1560727"/>
                </a:lnTo>
                <a:lnTo>
                  <a:pt x="134826" y="1622088"/>
                </a:lnTo>
                <a:lnTo>
                  <a:pt x="177825" y="1681895"/>
                </a:lnTo>
                <a:lnTo>
                  <a:pt x="226252" y="1740046"/>
                </a:lnTo>
                <a:lnTo>
                  <a:pt x="252445" y="1768470"/>
                </a:lnTo>
                <a:lnTo>
                  <a:pt x="279929" y="1796442"/>
                </a:lnTo>
                <a:lnTo>
                  <a:pt x="308679" y="1823949"/>
                </a:lnTo>
                <a:lnTo>
                  <a:pt x="338675" y="1850979"/>
                </a:lnTo>
                <a:lnTo>
                  <a:pt x="369893" y="1877520"/>
                </a:lnTo>
                <a:lnTo>
                  <a:pt x="402312" y="1903558"/>
                </a:lnTo>
                <a:lnTo>
                  <a:pt x="435909" y="1929081"/>
                </a:lnTo>
                <a:lnTo>
                  <a:pt x="470662" y="1954076"/>
                </a:lnTo>
                <a:lnTo>
                  <a:pt x="506548" y="1978531"/>
                </a:lnTo>
                <a:lnTo>
                  <a:pt x="543546" y="2002433"/>
                </a:lnTo>
                <a:lnTo>
                  <a:pt x="581631" y="2025769"/>
                </a:lnTo>
                <a:lnTo>
                  <a:pt x="620783" y="2048527"/>
                </a:lnTo>
                <a:lnTo>
                  <a:pt x="660979" y="2070694"/>
                </a:lnTo>
                <a:lnTo>
                  <a:pt x="702197" y="2092257"/>
                </a:lnTo>
                <a:lnTo>
                  <a:pt x="744413" y="2113203"/>
                </a:lnTo>
                <a:lnTo>
                  <a:pt x="787607" y="2133521"/>
                </a:lnTo>
                <a:lnTo>
                  <a:pt x="831755" y="2153197"/>
                </a:lnTo>
                <a:lnTo>
                  <a:pt x="876834" y="2172219"/>
                </a:lnTo>
                <a:lnTo>
                  <a:pt x="922824" y="2190573"/>
                </a:lnTo>
                <a:lnTo>
                  <a:pt x="969701" y="2208248"/>
                </a:lnTo>
                <a:lnTo>
                  <a:pt x="1017443" y="2225231"/>
                </a:lnTo>
                <a:lnTo>
                  <a:pt x="1066027" y="2241509"/>
                </a:lnTo>
                <a:lnTo>
                  <a:pt x="1115432" y="2257069"/>
                </a:lnTo>
                <a:lnTo>
                  <a:pt x="1165634" y="2271898"/>
                </a:lnTo>
                <a:lnTo>
                  <a:pt x="1216612" y="2285985"/>
                </a:lnTo>
                <a:lnTo>
                  <a:pt x="1268343" y="2299316"/>
                </a:lnTo>
                <a:lnTo>
                  <a:pt x="1320805" y="2311879"/>
                </a:lnTo>
                <a:lnTo>
                  <a:pt x="1373976" y="2323661"/>
                </a:lnTo>
                <a:lnTo>
                  <a:pt x="1427832" y="2334649"/>
                </a:lnTo>
                <a:lnTo>
                  <a:pt x="1482352" y="2344831"/>
                </a:lnTo>
                <a:lnTo>
                  <a:pt x="1537513" y="2354193"/>
                </a:lnTo>
                <a:lnTo>
                  <a:pt x="1593294" y="2362725"/>
                </a:lnTo>
                <a:lnTo>
                  <a:pt x="1649670" y="2370412"/>
                </a:lnTo>
                <a:lnTo>
                  <a:pt x="1706621" y="2377242"/>
                </a:lnTo>
                <a:lnTo>
                  <a:pt x="1764124" y="2383202"/>
                </a:lnTo>
                <a:lnTo>
                  <a:pt x="1822156" y="2388281"/>
                </a:lnTo>
                <a:lnTo>
                  <a:pt x="1880696" y="2392464"/>
                </a:lnTo>
                <a:lnTo>
                  <a:pt x="1939720" y="2395740"/>
                </a:lnTo>
                <a:lnTo>
                  <a:pt x="1999206" y="2398095"/>
                </a:lnTo>
                <a:lnTo>
                  <a:pt x="2059133" y="2399518"/>
                </a:lnTo>
                <a:lnTo>
                  <a:pt x="2119477" y="2399995"/>
                </a:lnTo>
                <a:lnTo>
                  <a:pt x="2179822" y="2399518"/>
                </a:lnTo>
                <a:lnTo>
                  <a:pt x="2239749" y="2398095"/>
                </a:lnTo>
                <a:lnTo>
                  <a:pt x="2299236" y="2395740"/>
                </a:lnTo>
                <a:lnTo>
                  <a:pt x="2358261" y="2392464"/>
                </a:lnTo>
                <a:lnTo>
                  <a:pt x="2416800" y="2388281"/>
                </a:lnTo>
                <a:lnTo>
                  <a:pt x="2474833" y="2383202"/>
                </a:lnTo>
                <a:lnTo>
                  <a:pt x="2532336" y="2377242"/>
                </a:lnTo>
                <a:lnTo>
                  <a:pt x="2589288" y="2370412"/>
                </a:lnTo>
                <a:lnTo>
                  <a:pt x="2645665" y="2362725"/>
                </a:lnTo>
                <a:lnTo>
                  <a:pt x="2701445" y="2354193"/>
                </a:lnTo>
                <a:lnTo>
                  <a:pt x="2756607" y="2344831"/>
                </a:lnTo>
                <a:lnTo>
                  <a:pt x="2811127" y="2334649"/>
                </a:lnTo>
                <a:lnTo>
                  <a:pt x="2864984" y="2323661"/>
                </a:lnTo>
                <a:lnTo>
                  <a:pt x="2918154" y="2311879"/>
                </a:lnTo>
                <a:lnTo>
                  <a:pt x="2970616" y="2299316"/>
                </a:lnTo>
                <a:lnTo>
                  <a:pt x="3022347" y="2285985"/>
                </a:lnTo>
                <a:lnTo>
                  <a:pt x="3073325" y="2271898"/>
                </a:lnTo>
                <a:lnTo>
                  <a:pt x="3123528" y="2257069"/>
                </a:lnTo>
                <a:lnTo>
                  <a:pt x="3172933" y="2241509"/>
                </a:lnTo>
                <a:lnTo>
                  <a:pt x="3221517" y="2225231"/>
                </a:lnTo>
                <a:lnTo>
                  <a:pt x="3269259" y="2208248"/>
                </a:lnTo>
                <a:lnTo>
                  <a:pt x="3316136" y="2190573"/>
                </a:lnTo>
                <a:lnTo>
                  <a:pt x="3362125" y="2172219"/>
                </a:lnTo>
                <a:lnTo>
                  <a:pt x="3407205" y="2153197"/>
                </a:lnTo>
                <a:lnTo>
                  <a:pt x="3451353" y="2133521"/>
                </a:lnTo>
                <a:lnTo>
                  <a:pt x="3494546" y="2113203"/>
                </a:lnTo>
                <a:lnTo>
                  <a:pt x="3536762" y="2092257"/>
                </a:lnTo>
                <a:lnTo>
                  <a:pt x="3577980" y="2070694"/>
                </a:lnTo>
                <a:lnTo>
                  <a:pt x="3618176" y="2048527"/>
                </a:lnTo>
                <a:lnTo>
                  <a:pt x="3657327" y="2025769"/>
                </a:lnTo>
                <a:lnTo>
                  <a:pt x="3695413" y="2002433"/>
                </a:lnTo>
                <a:lnTo>
                  <a:pt x="3732410" y="1978531"/>
                </a:lnTo>
                <a:lnTo>
                  <a:pt x="3768296" y="1954076"/>
                </a:lnTo>
                <a:lnTo>
                  <a:pt x="3803049" y="1929081"/>
                </a:lnTo>
                <a:lnTo>
                  <a:pt x="3836645" y="1903558"/>
                </a:lnTo>
                <a:lnTo>
                  <a:pt x="3869064" y="1877520"/>
                </a:lnTo>
                <a:lnTo>
                  <a:pt x="3900283" y="1850979"/>
                </a:lnTo>
                <a:lnTo>
                  <a:pt x="3930278" y="1823949"/>
                </a:lnTo>
                <a:lnTo>
                  <a:pt x="3959028" y="1796442"/>
                </a:lnTo>
                <a:lnTo>
                  <a:pt x="3986511" y="1768470"/>
                </a:lnTo>
                <a:lnTo>
                  <a:pt x="4012704" y="1740046"/>
                </a:lnTo>
                <a:lnTo>
                  <a:pt x="4037585" y="1711184"/>
                </a:lnTo>
                <a:lnTo>
                  <a:pt x="4083320" y="1652192"/>
                </a:lnTo>
                <a:lnTo>
                  <a:pt x="4123537" y="1591596"/>
                </a:lnTo>
                <a:lnTo>
                  <a:pt x="4158058" y="1529496"/>
                </a:lnTo>
                <a:lnTo>
                  <a:pt x="4186704" y="1465995"/>
                </a:lnTo>
                <a:lnTo>
                  <a:pt x="4209295" y="1401193"/>
                </a:lnTo>
                <a:lnTo>
                  <a:pt x="4225653" y="1335192"/>
                </a:lnTo>
                <a:lnTo>
                  <a:pt x="4235600" y="1268093"/>
                </a:lnTo>
                <a:lnTo>
                  <a:pt x="4238955" y="1199997"/>
                </a:lnTo>
                <a:lnTo>
                  <a:pt x="4237177" y="1150396"/>
                </a:lnTo>
                <a:lnTo>
                  <a:pt x="4231889" y="1101307"/>
                </a:lnTo>
                <a:lnTo>
                  <a:pt x="4223161" y="1052768"/>
                </a:lnTo>
                <a:lnTo>
                  <a:pt x="4211060" y="1004819"/>
                </a:lnTo>
                <a:lnTo>
                  <a:pt x="4195655" y="957498"/>
                </a:lnTo>
                <a:lnTo>
                  <a:pt x="4177016" y="910845"/>
                </a:lnTo>
                <a:lnTo>
                  <a:pt x="4155211" y="864899"/>
                </a:lnTo>
                <a:lnTo>
                  <a:pt x="4130309" y="819699"/>
                </a:lnTo>
                <a:lnTo>
                  <a:pt x="4102379" y="775284"/>
                </a:lnTo>
                <a:lnTo>
                  <a:pt x="4143954" y="742793"/>
                </a:lnTo>
                <a:lnTo>
                  <a:pt x="4242119" y="681331"/>
                </a:lnTo>
                <a:lnTo>
                  <a:pt x="4341571" y="621795"/>
                </a:lnTo>
                <a:lnTo>
                  <a:pt x="4387011" y="595083"/>
                </a:lnTo>
                <a:lnTo>
                  <a:pt x="4199839" y="667699"/>
                </a:lnTo>
                <a:lnTo>
                  <a:pt x="4102784" y="703803"/>
                </a:lnTo>
                <a:lnTo>
                  <a:pt x="4064648" y="714107"/>
                </a:lnTo>
                <a:lnTo>
                  <a:pt x="4054233" y="709320"/>
                </a:lnTo>
                <a:lnTo>
                  <a:pt x="4030458" y="680357"/>
                </a:lnTo>
                <a:lnTo>
                  <a:pt x="4005372" y="651819"/>
                </a:lnTo>
                <a:lnTo>
                  <a:pt x="3978999" y="623717"/>
                </a:lnTo>
                <a:lnTo>
                  <a:pt x="3951360" y="596065"/>
                </a:lnTo>
                <a:lnTo>
                  <a:pt x="3922477" y="568873"/>
                </a:lnTo>
                <a:lnTo>
                  <a:pt x="3892371" y="542156"/>
                </a:lnTo>
                <a:lnTo>
                  <a:pt x="3861066" y="515925"/>
                </a:lnTo>
                <a:lnTo>
                  <a:pt x="3828582" y="490192"/>
                </a:lnTo>
                <a:lnTo>
                  <a:pt x="3794941" y="464970"/>
                </a:lnTo>
                <a:lnTo>
                  <a:pt x="3760166" y="440272"/>
                </a:lnTo>
                <a:lnTo>
                  <a:pt x="3724279" y="416109"/>
                </a:lnTo>
                <a:lnTo>
                  <a:pt x="3687301" y="392494"/>
                </a:lnTo>
                <a:lnTo>
                  <a:pt x="3649253" y="369441"/>
                </a:lnTo>
                <a:lnTo>
                  <a:pt x="3610159" y="346960"/>
                </a:lnTo>
                <a:lnTo>
                  <a:pt x="3570040" y="325064"/>
                </a:lnTo>
                <a:lnTo>
                  <a:pt x="3528918" y="303767"/>
                </a:lnTo>
                <a:lnTo>
                  <a:pt x="3486815" y="283079"/>
                </a:lnTo>
                <a:lnTo>
                  <a:pt x="3443752" y="263014"/>
                </a:lnTo>
                <a:lnTo>
                  <a:pt x="3399752" y="243584"/>
                </a:lnTo>
                <a:lnTo>
                  <a:pt x="3354836" y="224802"/>
                </a:lnTo>
                <a:lnTo>
                  <a:pt x="3309027" y="206679"/>
                </a:lnTo>
                <a:lnTo>
                  <a:pt x="3262346" y="189228"/>
                </a:lnTo>
                <a:lnTo>
                  <a:pt x="3214816" y="172462"/>
                </a:lnTo>
                <a:lnTo>
                  <a:pt x="3166457" y="156393"/>
                </a:lnTo>
                <a:lnTo>
                  <a:pt x="3117292" y="141033"/>
                </a:lnTo>
                <a:lnTo>
                  <a:pt x="3067344" y="126396"/>
                </a:lnTo>
                <a:lnTo>
                  <a:pt x="3016633" y="112492"/>
                </a:lnTo>
                <a:lnTo>
                  <a:pt x="2965182" y="99335"/>
                </a:lnTo>
                <a:lnTo>
                  <a:pt x="2913012" y="86937"/>
                </a:lnTo>
                <a:lnTo>
                  <a:pt x="2860147" y="75310"/>
                </a:lnTo>
                <a:lnTo>
                  <a:pt x="2806606" y="64467"/>
                </a:lnTo>
                <a:lnTo>
                  <a:pt x="2752413" y="54420"/>
                </a:lnTo>
                <a:lnTo>
                  <a:pt x="2697589" y="45182"/>
                </a:lnTo>
                <a:lnTo>
                  <a:pt x="2642156" y="36765"/>
                </a:lnTo>
                <a:lnTo>
                  <a:pt x="2586137" y="29181"/>
                </a:lnTo>
                <a:lnTo>
                  <a:pt x="2529552" y="22443"/>
                </a:lnTo>
                <a:lnTo>
                  <a:pt x="2472424" y="16563"/>
                </a:lnTo>
                <a:lnTo>
                  <a:pt x="2414775" y="11553"/>
                </a:lnTo>
                <a:lnTo>
                  <a:pt x="2356626" y="7427"/>
                </a:lnTo>
                <a:lnTo>
                  <a:pt x="2298000" y="4196"/>
                </a:lnTo>
                <a:lnTo>
                  <a:pt x="2238919" y="1873"/>
                </a:lnTo>
                <a:lnTo>
                  <a:pt x="2179404" y="470"/>
                </a:lnTo>
                <a:lnTo>
                  <a:pt x="2119477" y="0"/>
                </a:lnTo>
                <a:close/>
              </a:path>
            </a:pathLst>
          </a:custGeom>
          <a:solidFill>
            <a:srgbClr val="D8EB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3707692" y="4223422"/>
            <a:ext cx="2994025" cy="1371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8255" algn="ctr">
              <a:lnSpc>
                <a:spcPts val="3500"/>
              </a:lnSpc>
              <a:spcBef>
                <a:spcPts val="300"/>
              </a:spcBef>
            </a:pP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Discuss which  teeth do we use to  eat these?</a:t>
            </a:r>
            <a:endParaRPr sz="3000">
              <a:latin typeface="Gill Sans MT"/>
              <a:cs typeface="Gill Sans MT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50" name="object 25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10469619" y="4407593"/>
            <a:ext cx="276999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dirty="0">
                <a:solidFill>
                  <a:srgbClr val="A7A9AC"/>
                </a:solidFill>
                <a:latin typeface="Century Gothic"/>
                <a:cs typeface="Century Gothic"/>
              </a:rPr>
              <a:t>© Oral Health Foundation </a:t>
            </a:r>
            <a:r>
              <a:rPr sz="900" b="1" dirty="0">
                <a:solidFill>
                  <a:srgbClr val="9AAAD0"/>
                </a:solidFill>
                <a:latin typeface="Myriad Pro Light"/>
                <a:cs typeface="Myriad Pro Light"/>
                <a:hlinkClick r:id="rId2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5" name="object 2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743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40">
                <a:moveTo>
                  <a:pt x="0" y="582004"/>
                </a:moveTo>
                <a:lnTo>
                  <a:pt x="0" y="595456"/>
                </a:lnTo>
                <a:lnTo>
                  <a:pt x="1843" y="596153"/>
                </a:lnTo>
                <a:lnTo>
                  <a:pt x="17642" y="598753"/>
                </a:lnTo>
                <a:lnTo>
                  <a:pt x="21021" y="598931"/>
                </a:lnTo>
                <a:lnTo>
                  <a:pt x="24221" y="598830"/>
                </a:lnTo>
                <a:lnTo>
                  <a:pt x="36857" y="597280"/>
                </a:lnTo>
                <a:lnTo>
                  <a:pt x="44312" y="593330"/>
                </a:lnTo>
                <a:lnTo>
                  <a:pt x="48681" y="586968"/>
                </a:lnTo>
                <a:lnTo>
                  <a:pt x="48804" y="586561"/>
                </a:lnTo>
                <a:lnTo>
                  <a:pt x="27853" y="586561"/>
                </a:lnTo>
                <a:lnTo>
                  <a:pt x="18290" y="586066"/>
                </a:lnTo>
                <a:lnTo>
                  <a:pt x="4162" y="583651"/>
                </a:lnTo>
                <a:lnTo>
                  <a:pt x="0" y="582004"/>
                </a:lnTo>
                <a:close/>
              </a:path>
              <a:path w="318135" h="599440">
                <a:moveTo>
                  <a:pt x="114092" y="359091"/>
                </a:moveTo>
                <a:lnTo>
                  <a:pt x="91442" y="360133"/>
                </a:lnTo>
                <a:lnTo>
                  <a:pt x="91020" y="360133"/>
                </a:lnTo>
                <a:lnTo>
                  <a:pt x="84927" y="360870"/>
                </a:lnTo>
                <a:lnTo>
                  <a:pt x="84305" y="361009"/>
                </a:lnTo>
                <a:lnTo>
                  <a:pt x="62071" y="365474"/>
                </a:lnTo>
                <a:lnTo>
                  <a:pt x="43879" y="371788"/>
                </a:lnTo>
                <a:lnTo>
                  <a:pt x="29628" y="379994"/>
                </a:lnTo>
                <a:lnTo>
                  <a:pt x="19217" y="390130"/>
                </a:lnTo>
                <a:lnTo>
                  <a:pt x="11740" y="404381"/>
                </a:lnTo>
                <a:lnTo>
                  <a:pt x="9008" y="419637"/>
                </a:lnTo>
                <a:lnTo>
                  <a:pt x="9393" y="435234"/>
                </a:lnTo>
                <a:lnTo>
                  <a:pt x="11291" y="450675"/>
                </a:lnTo>
                <a:lnTo>
                  <a:pt x="12080" y="456247"/>
                </a:lnTo>
                <a:lnTo>
                  <a:pt x="12423" y="459079"/>
                </a:lnTo>
                <a:lnTo>
                  <a:pt x="14515" y="470926"/>
                </a:lnTo>
                <a:lnTo>
                  <a:pt x="17788" y="483988"/>
                </a:lnTo>
                <a:lnTo>
                  <a:pt x="21824" y="497782"/>
                </a:lnTo>
                <a:lnTo>
                  <a:pt x="26202" y="511822"/>
                </a:lnTo>
                <a:lnTo>
                  <a:pt x="32452" y="532132"/>
                </a:lnTo>
                <a:lnTo>
                  <a:pt x="37707" y="552073"/>
                </a:lnTo>
                <a:lnTo>
                  <a:pt x="40216" y="568877"/>
                </a:lnTo>
                <a:lnTo>
                  <a:pt x="38229" y="579780"/>
                </a:lnTo>
                <a:lnTo>
                  <a:pt x="35118" y="584263"/>
                </a:lnTo>
                <a:lnTo>
                  <a:pt x="27853" y="586561"/>
                </a:lnTo>
                <a:lnTo>
                  <a:pt x="48804" y="586561"/>
                </a:lnTo>
                <a:lnTo>
                  <a:pt x="52795" y="573393"/>
                </a:lnTo>
                <a:lnTo>
                  <a:pt x="51318" y="555037"/>
                </a:lnTo>
                <a:lnTo>
                  <a:pt x="45929" y="532904"/>
                </a:lnTo>
                <a:lnTo>
                  <a:pt x="38305" y="507999"/>
                </a:lnTo>
                <a:lnTo>
                  <a:pt x="34060" y="494382"/>
                </a:lnTo>
                <a:lnTo>
                  <a:pt x="30155" y="481074"/>
                </a:lnTo>
                <a:lnTo>
                  <a:pt x="27007" y="468610"/>
                </a:lnTo>
                <a:lnTo>
                  <a:pt x="25034" y="457529"/>
                </a:lnTo>
                <a:lnTo>
                  <a:pt x="24678" y="454634"/>
                </a:lnTo>
                <a:lnTo>
                  <a:pt x="23853" y="448741"/>
                </a:lnTo>
                <a:lnTo>
                  <a:pt x="22084" y="434698"/>
                </a:lnTo>
                <a:lnTo>
                  <a:pt x="21589" y="421341"/>
                </a:lnTo>
                <a:lnTo>
                  <a:pt x="23585" y="408965"/>
                </a:lnTo>
                <a:lnTo>
                  <a:pt x="51415" y="382314"/>
                </a:lnTo>
                <a:lnTo>
                  <a:pt x="89410" y="373125"/>
                </a:lnTo>
                <a:lnTo>
                  <a:pt x="110750" y="371744"/>
                </a:lnTo>
                <a:lnTo>
                  <a:pt x="160105" y="371744"/>
                </a:lnTo>
                <a:lnTo>
                  <a:pt x="149085" y="365327"/>
                </a:lnTo>
                <a:lnTo>
                  <a:pt x="133269" y="360816"/>
                </a:lnTo>
                <a:lnTo>
                  <a:pt x="125680" y="360133"/>
                </a:lnTo>
                <a:lnTo>
                  <a:pt x="91125" y="360120"/>
                </a:lnTo>
                <a:lnTo>
                  <a:pt x="125538" y="360120"/>
                </a:lnTo>
                <a:lnTo>
                  <a:pt x="114092" y="359091"/>
                </a:lnTo>
                <a:close/>
              </a:path>
              <a:path w="318135" h="599440">
                <a:moveTo>
                  <a:pt x="160105" y="371744"/>
                </a:moveTo>
                <a:lnTo>
                  <a:pt x="110750" y="371744"/>
                </a:lnTo>
                <a:lnTo>
                  <a:pt x="128513" y="372850"/>
                </a:lnTo>
                <a:lnTo>
                  <a:pt x="142810" y="376459"/>
                </a:lnTo>
                <a:lnTo>
                  <a:pt x="169650" y="416580"/>
                </a:lnTo>
                <a:lnTo>
                  <a:pt x="171960" y="436549"/>
                </a:lnTo>
                <a:lnTo>
                  <a:pt x="172316" y="439445"/>
                </a:lnTo>
                <a:lnTo>
                  <a:pt x="172948" y="448741"/>
                </a:lnTo>
                <a:lnTo>
                  <a:pt x="173040" y="463532"/>
                </a:lnTo>
                <a:lnTo>
                  <a:pt x="172446" y="477725"/>
                </a:lnTo>
                <a:lnTo>
                  <a:pt x="171485" y="494382"/>
                </a:lnTo>
                <a:lnTo>
                  <a:pt x="170260" y="517638"/>
                </a:lnTo>
                <a:lnTo>
                  <a:pt x="173398" y="558584"/>
                </a:lnTo>
                <a:lnTo>
                  <a:pt x="194861" y="576811"/>
                </a:lnTo>
                <a:lnTo>
                  <a:pt x="203779" y="576785"/>
                </a:lnTo>
                <a:lnTo>
                  <a:pt x="213641" y="574687"/>
                </a:lnTo>
                <a:lnTo>
                  <a:pt x="228335" y="568344"/>
                </a:lnTo>
                <a:lnTo>
                  <a:pt x="232689" y="565327"/>
                </a:lnTo>
                <a:lnTo>
                  <a:pt x="200764" y="565327"/>
                </a:lnTo>
                <a:lnTo>
                  <a:pt x="193169" y="564857"/>
                </a:lnTo>
                <a:lnTo>
                  <a:pt x="189067" y="561250"/>
                </a:lnTo>
                <a:lnTo>
                  <a:pt x="184499" y="551159"/>
                </a:lnTo>
                <a:lnTo>
                  <a:pt x="182871" y="534252"/>
                </a:lnTo>
                <a:lnTo>
                  <a:pt x="183150" y="513632"/>
                </a:lnTo>
                <a:lnTo>
                  <a:pt x="184350" y="491629"/>
                </a:lnTo>
                <a:lnTo>
                  <a:pt x="185178" y="477390"/>
                </a:lnTo>
                <a:lnTo>
                  <a:pt x="185738" y="463532"/>
                </a:lnTo>
                <a:lnTo>
                  <a:pt x="185679" y="448741"/>
                </a:lnTo>
                <a:lnTo>
                  <a:pt x="184927" y="437895"/>
                </a:lnTo>
                <a:lnTo>
                  <a:pt x="184533" y="434698"/>
                </a:lnTo>
                <a:lnTo>
                  <a:pt x="183962" y="429297"/>
                </a:lnTo>
                <a:lnTo>
                  <a:pt x="182089" y="414035"/>
                </a:lnTo>
                <a:lnTo>
                  <a:pt x="178691" y="398812"/>
                </a:lnTo>
                <a:lnTo>
                  <a:pt x="172349" y="384668"/>
                </a:lnTo>
                <a:lnTo>
                  <a:pt x="161648" y="372643"/>
                </a:lnTo>
                <a:lnTo>
                  <a:pt x="160105" y="371744"/>
                </a:lnTo>
                <a:close/>
              </a:path>
              <a:path w="318135" h="599440">
                <a:moveTo>
                  <a:pt x="275046" y="12763"/>
                </a:moveTo>
                <a:lnTo>
                  <a:pt x="214436" y="12763"/>
                </a:lnTo>
                <a:lnTo>
                  <a:pt x="252656" y="16662"/>
                </a:lnTo>
                <a:lnTo>
                  <a:pt x="272489" y="26136"/>
                </a:lnTo>
                <a:lnTo>
                  <a:pt x="287690" y="40971"/>
                </a:lnTo>
                <a:lnTo>
                  <a:pt x="298217" y="61105"/>
                </a:lnTo>
                <a:lnTo>
                  <a:pt x="304027" y="86473"/>
                </a:lnTo>
                <a:lnTo>
                  <a:pt x="304944" y="153802"/>
                </a:lnTo>
                <a:lnTo>
                  <a:pt x="294542" y="212648"/>
                </a:lnTo>
                <a:lnTo>
                  <a:pt x="279037" y="259559"/>
                </a:lnTo>
                <a:lnTo>
                  <a:pt x="264645" y="291083"/>
                </a:lnTo>
                <a:lnTo>
                  <a:pt x="260193" y="301556"/>
                </a:lnTo>
                <a:lnTo>
                  <a:pt x="257391" y="312564"/>
                </a:lnTo>
                <a:lnTo>
                  <a:pt x="256263" y="323950"/>
                </a:lnTo>
                <a:lnTo>
                  <a:pt x="256834" y="335559"/>
                </a:lnTo>
                <a:lnTo>
                  <a:pt x="261711" y="375233"/>
                </a:lnTo>
                <a:lnTo>
                  <a:pt x="264151" y="425585"/>
                </a:lnTo>
                <a:lnTo>
                  <a:pt x="260670" y="469609"/>
                </a:lnTo>
                <a:lnTo>
                  <a:pt x="248732" y="528332"/>
                </a:lnTo>
                <a:lnTo>
                  <a:pt x="223059" y="556782"/>
                </a:lnTo>
                <a:lnTo>
                  <a:pt x="200764" y="565327"/>
                </a:lnTo>
                <a:lnTo>
                  <a:pt x="232689" y="565327"/>
                </a:lnTo>
                <a:lnTo>
                  <a:pt x="261025" y="531545"/>
                </a:lnTo>
                <a:lnTo>
                  <a:pt x="274244" y="463292"/>
                </a:lnTo>
                <a:lnTo>
                  <a:pt x="276907" y="421341"/>
                </a:lnTo>
                <a:lnTo>
                  <a:pt x="276893" y="419637"/>
                </a:lnTo>
                <a:lnTo>
                  <a:pt x="274309" y="373684"/>
                </a:lnTo>
                <a:lnTo>
                  <a:pt x="269445" y="334009"/>
                </a:lnTo>
                <a:lnTo>
                  <a:pt x="268960" y="324311"/>
                </a:lnTo>
                <a:lnTo>
                  <a:pt x="269891" y="314811"/>
                </a:lnTo>
                <a:lnTo>
                  <a:pt x="272215" y="305643"/>
                </a:lnTo>
                <a:lnTo>
                  <a:pt x="275910" y="296938"/>
                </a:lnTo>
                <a:lnTo>
                  <a:pt x="292396" y="260617"/>
                </a:lnTo>
                <a:lnTo>
                  <a:pt x="308150" y="211572"/>
                </a:lnTo>
                <a:lnTo>
                  <a:pt x="317963" y="152205"/>
                </a:lnTo>
                <a:lnTo>
                  <a:pt x="316626" y="84924"/>
                </a:lnTo>
                <a:lnTo>
                  <a:pt x="307816" y="50939"/>
                </a:lnTo>
                <a:lnTo>
                  <a:pt x="293007" y="27506"/>
                </a:lnTo>
                <a:lnTo>
                  <a:pt x="275046" y="12763"/>
                </a:lnTo>
                <a:close/>
              </a:path>
              <a:path w="318135" h="599440">
                <a:moveTo>
                  <a:pt x="0" y="78963"/>
                </a:moveTo>
                <a:lnTo>
                  <a:pt x="62" y="92709"/>
                </a:lnTo>
                <a:lnTo>
                  <a:pt x="10167" y="98453"/>
                </a:lnTo>
                <a:lnTo>
                  <a:pt x="47316" y="106254"/>
                </a:lnTo>
                <a:lnTo>
                  <a:pt x="91506" y="105320"/>
                </a:lnTo>
                <a:lnTo>
                  <a:pt x="94985" y="104888"/>
                </a:lnTo>
                <a:lnTo>
                  <a:pt x="97462" y="101726"/>
                </a:lnTo>
                <a:lnTo>
                  <a:pt x="96611" y="94754"/>
                </a:lnTo>
                <a:lnTo>
                  <a:pt x="95765" y="94094"/>
                </a:lnTo>
                <a:lnTo>
                  <a:pt x="57516" y="94094"/>
                </a:lnTo>
                <a:lnTo>
                  <a:pt x="28499" y="90463"/>
                </a:lnTo>
                <a:lnTo>
                  <a:pt x="4890" y="82481"/>
                </a:lnTo>
                <a:lnTo>
                  <a:pt x="0" y="78963"/>
                </a:lnTo>
                <a:close/>
              </a:path>
              <a:path w="318135" h="599440">
                <a:moveTo>
                  <a:pt x="93436" y="92277"/>
                </a:moveTo>
                <a:lnTo>
                  <a:pt x="89956" y="92709"/>
                </a:lnTo>
                <a:lnTo>
                  <a:pt x="57516" y="94094"/>
                </a:lnTo>
                <a:lnTo>
                  <a:pt x="95765" y="94094"/>
                </a:lnTo>
                <a:lnTo>
                  <a:pt x="93436" y="92277"/>
                </a:lnTo>
                <a:close/>
              </a:path>
              <a:path w="318135" h="599440">
                <a:moveTo>
                  <a:pt x="0" y="60858"/>
                </a:moveTo>
                <a:lnTo>
                  <a:pt x="0" y="73609"/>
                </a:lnTo>
                <a:lnTo>
                  <a:pt x="5467" y="74957"/>
                </a:lnTo>
                <a:lnTo>
                  <a:pt x="22208" y="76852"/>
                </a:lnTo>
                <a:lnTo>
                  <a:pt x="37187" y="77210"/>
                </a:lnTo>
                <a:lnTo>
                  <a:pt x="48694" y="76745"/>
                </a:lnTo>
                <a:lnTo>
                  <a:pt x="50399" y="76745"/>
                </a:lnTo>
                <a:lnTo>
                  <a:pt x="56174" y="76047"/>
                </a:lnTo>
                <a:lnTo>
                  <a:pt x="56720" y="75894"/>
                </a:lnTo>
                <a:lnTo>
                  <a:pt x="57216" y="75691"/>
                </a:lnTo>
                <a:lnTo>
                  <a:pt x="72302" y="72462"/>
                </a:lnTo>
                <a:lnTo>
                  <a:pt x="91761" y="66441"/>
                </a:lnTo>
                <a:lnTo>
                  <a:pt x="95916" y="64479"/>
                </a:lnTo>
                <a:lnTo>
                  <a:pt x="38584" y="64479"/>
                </a:lnTo>
                <a:lnTo>
                  <a:pt x="19241" y="63979"/>
                </a:lnTo>
                <a:lnTo>
                  <a:pt x="0" y="60858"/>
                </a:lnTo>
                <a:close/>
              </a:path>
              <a:path w="318135" h="599440">
                <a:moveTo>
                  <a:pt x="50399" y="76745"/>
                </a:moveTo>
                <a:lnTo>
                  <a:pt x="48694" y="76745"/>
                </a:lnTo>
                <a:lnTo>
                  <a:pt x="49164" y="76809"/>
                </a:lnTo>
                <a:lnTo>
                  <a:pt x="49646" y="76821"/>
                </a:lnTo>
                <a:lnTo>
                  <a:pt x="50399" y="76745"/>
                </a:lnTo>
                <a:close/>
              </a:path>
              <a:path w="318135" h="599440">
                <a:moveTo>
                  <a:pt x="214357" y="0"/>
                </a:moveTo>
                <a:lnTo>
                  <a:pt x="173043" y="7321"/>
                </a:lnTo>
                <a:lnTo>
                  <a:pt x="138991" y="20919"/>
                </a:lnTo>
                <a:lnTo>
                  <a:pt x="118760" y="35229"/>
                </a:lnTo>
                <a:lnTo>
                  <a:pt x="102553" y="47680"/>
                </a:lnTo>
                <a:lnTo>
                  <a:pt x="82663" y="56190"/>
                </a:lnTo>
                <a:lnTo>
                  <a:pt x="63978" y="61357"/>
                </a:lnTo>
                <a:lnTo>
                  <a:pt x="51386" y="63779"/>
                </a:lnTo>
                <a:lnTo>
                  <a:pt x="38584" y="64479"/>
                </a:lnTo>
                <a:lnTo>
                  <a:pt x="95916" y="64479"/>
                </a:lnTo>
                <a:lnTo>
                  <a:pt x="111728" y="57012"/>
                </a:lnTo>
                <a:lnTo>
                  <a:pt x="128336" y="43560"/>
                </a:lnTo>
                <a:lnTo>
                  <a:pt x="145796" y="31713"/>
                </a:lnTo>
                <a:lnTo>
                  <a:pt x="176656" y="19614"/>
                </a:lnTo>
                <a:lnTo>
                  <a:pt x="214436" y="12763"/>
                </a:lnTo>
                <a:lnTo>
                  <a:pt x="275046" y="12763"/>
                </a:lnTo>
                <a:lnTo>
                  <a:pt x="256377" y="4520"/>
                </a:lnTo>
                <a:lnTo>
                  <a:pt x="21435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2" name="object 12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6" name="object 16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2" name="object 32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6" name="object 36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40" name="object 40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4" name="object 44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8" name="object 48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2" name="object 52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8" name="object 68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2" name="object 72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80" name="object 80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4" name="object 8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8" name="object 8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4019600" y="2512294"/>
            <a:ext cx="723265" cy="591820"/>
            <a:chOff x="4019600" y="2512294"/>
            <a:chExt cx="723265" cy="591820"/>
          </a:xfrm>
        </p:grpSpPr>
        <p:sp>
          <p:nvSpPr>
            <p:cNvPr id="96" name="object 9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01960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4" name="object 10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8" name="object 10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20" name="object 12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4" name="object 12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5744908" y="2512294"/>
            <a:ext cx="723265" cy="591820"/>
            <a:chOff x="5744908" y="2512294"/>
            <a:chExt cx="723265" cy="591820"/>
          </a:xfrm>
        </p:grpSpPr>
        <p:sp>
          <p:nvSpPr>
            <p:cNvPr id="132" name="object 13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5744908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40" name="object 14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4" name="object 14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8" name="object 14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2" name="object 15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6" name="object 15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1418545" y="5698265"/>
            <a:ext cx="720725" cy="599440"/>
            <a:chOff x="1418545" y="5698265"/>
            <a:chExt cx="720725" cy="599440"/>
          </a:xfrm>
        </p:grpSpPr>
        <p:sp>
          <p:nvSpPr>
            <p:cNvPr id="160" name="object 16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1418539" y="5738990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2" name="object 17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6" name="object 17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80" name="object 18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8" name="object 18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2" name="object 19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6" name="object 19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8" name="object 20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2294291" y="5186556"/>
            <a:ext cx="723265" cy="591820"/>
            <a:chOff x="2294291" y="5186556"/>
            <a:chExt cx="723265" cy="591820"/>
          </a:xfrm>
        </p:grpSpPr>
        <p:sp>
          <p:nvSpPr>
            <p:cNvPr id="212" name="object 21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294280" y="523369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42" y="247815"/>
                  </a:moveTo>
                  <a:lnTo>
                    <a:pt x="103962" y="241706"/>
                  </a:lnTo>
                  <a:lnTo>
                    <a:pt x="100076" y="240677"/>
                  </a:lnTo>
                  <a:lnTo>
                    <a:pt x="31978" y="279438"/>
                  </a:lnTo>
                  <a:lnTo>
                    <a:pt x="30911" y="283311"/>
                  </a:lnTo>
                  <a:lnTo>
                    <a:pt x="32651" y="286359"/>
                  </a:lnTo>
                  <a:lnTo>
                    <a:pt x="33718" y="288251"/>
                  </a:lnTo>
                  <a:lnTo>
                    <a:pt x="35610" y="289369"/>
                  </a:lnTo>
                  <a:lnTo>
                    <a:pt x="38862" y="289648"/>
                  </a:lnTo>
                  <a:lnTo>
                    <a:pt x="40144" y="289394"/>
                  </a:lnTo>
                  <a:lnTo>
                    <a:pt x="106375" y="251688"/>
                  </a:lnTo>
                  <a:lnTo>
                    <a:pt x="107442" y="247815"/>
                  </a:lnTo>
                  <a:close/>
                </a:path>
                <a:path w="723264" h="342264">
                  <a:moveTo>
                    <a:pt x="644512" y="336994"/>
                  </a:moveTo>
                  <a:lnTo>
                    <a:pt x="644144" y="332994"/>
                  </a:lnTo>
                  <a:lnTo>
                    <a:pt x="586498" y="285216"/>
                  </a:lnTo>
                  <a:lnTo>
                    <a:pt x="583806" y="282981"/>
                  </a:lnTo>
                  <a:lnTo>
                    <a:pt x="579793" y="283337"/>
                  </a:lnTo>
                  <a:lnTo>
                    <a:pt x="575322" y="288747"/>
                  </a:lnTo>
                  <a:lnTo>
                    <a:pt x="575691" y="292760"/>
                  </a:lnTo>
                  <a:lnTo>
                    <a:pt x="634365" y="341388"/>
                  </a:lnTo>
                  <a:lnTo>
                    <a:pt x="635584" y="341858"/>
                  </a:lnTo>
                  <a:lnTo>
                    <a:pt x="638835" y="342150"/>
                  </a:lnTo>
                  <a:lnTo>
                    <a:pt x="640892" y="341363"/>
                  </a:lnTo>
                  <a:lnTo>
                    <a:pt x="644512" y="336994"/>
                  </a:lnTo>
                  <a:close/>
                </a:path>
                <a:path w="723264" h="342264">
                  <a:moveTo>
                    <a:pt x="710272" y="204724"/>
                  </a:moveTo>
                  <a:lnTo>
                    <a:pt x="707682" y="201650"/>
                  </a:lnTo>
                  <a:lnTo>
                    <a:pt x="704189" y="201345"/>
                  </a:lnTo>
                  <a:lnTo>
                    <a:pt x="634555" y="195249"/>
                  </a:lnTo>
                  <a:lnTo>
                    <a:pt x="631482" y="197840"/>
                  </a:lnTo>
                  <a:lnTo>
                    <a:pt x="630872" y="204825"/>
                  </a:lnTo>
                  <a:lnTo>
                    <a:pt x="633450" y="207899"/>
                  </a:lnTo>
                  <a:lnTo>
                    <a:pt x="706577" y="214299"/>
                  </a:lnTo>
                  <a:lnTo>
                    <a:pt x="709650" y="211721"/>
                  </a:lnTo>
                  <a:lnTo>
                    <a:pt x="710272" y="204724"/>
                  </a:lnTo>
                  <a:close/>
                </a:path>
                <a:path w="723264" h="342264">
                  <a:moveTo>
                    <a:pt x="722909" y="70396"/>
                  </a:moveTo>
                  <a:lnTo>
                    <a:pt x="720547" y="63779"/>
                  </a:lnTo>
                  <a:lnTo>
                    <a:pt x="716927" y="62064"/>
                  </a:lnTo>
                  <a:lnTo>
                    <a:pt x="641515" y="88988"/>
                  </a:lnTo>
                  <a:lnTo>
                    <a:pt x="639800" y="92621"/>
                  </a:lnTo>
                  <a:lnTo>
                    <a:pt x="640981" y="95923"/>
                  </a:lnTo>
                  <a:lnTo>
                    <a:pt x="641845" y="98336"/>
                  </a:lnTo>
                  <a:lnTo>
                    <a:pt x="644004" y="99898"/>
                  </a:lnTo>
                  <a:lnTo>
                    <a:pt x="647293" y="100190"/>
                  </a:lnTo>
                  <a:lnTo>
                    <a:pt x="648195" y="100088"/>
                  </a:lnTo>
                  <a:lnTo>
                    <a:pt x="721194" y="74028"/>
                  </a:lnTo>
                  <a:lnTo>
                    <a:pt x="722909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6" name="object 21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20" name="object 22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4" name="object 22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8" name="object 22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32" name="object 23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/>
          <p:nvPr/>
        </p:nvSpPr>
        <p:spPr>
          <a:xfrm>
            <a:off x="139626" y="509865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4" h="41909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21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6" name="object 2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08619"/>
            <a:ext cx="164132" cy="68376"/>
          </a:xfrm>
          <a:prstGeom prst="rect">
            <a:avLst/>
          </a:prstGeom>
        </p:spPr>
      </p:pic>
      <p:sp>
        <p:nvSpPr>
          <p:cNvPr id="237" name="object 237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0" name="object 240"/>
          <p:cNvGrpSpPr/>
          <p:nvPr/>
        </p:nvGrpSpPr>
        <p:grpSpPr>
          <a:xfrm>
            <a:off x="0" y="756005"/>
            <a:ext cx="10692130" cy="6804025"/>
            <a:chOff x="0" y="756005"/>
            <a:chExt cx="10692130" cy="6804025"/>
          </a:xfrm>
        </p:grpSpPr>
        <p:sp>
          <p:nvSpPr>
            <p:cNvPr id="241" name="object 24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258808" y="4417719"/>
              <a:ext cx="5243195" cy="2430145"/>
            </a:xfrm>
            <a:custGeom>
              <a:avLst/>
              <a:gdLst/>
              <a:ahLst/>
              <a:cxnLst/>
              <a:rect l="l" t="t" r="r" b="b"/>
              <a:pathLst>
                <a:path w="5243195" h="2430145">
                  <a:moveTo>
                    <a:pt x="2550845" y="0"/>
                  </a:moveTo>
                  <a:lnTo>
                    <a:pt x="2486996" y="373"/>
                  </a:lnTo>
                  <a:lnTo>
                    <a:pt x="2423532" y="1486"/>
                  </a:lnTo>
                  <a:lnTo>
                    <a:pt x="2360472" y="3332"/>
                  </a:lnTo>
                  <a:lnTo>
                    <a:pt x="2297834" y="5901"/>
                  </a:lnTo>
                  <a:lnTo>
                    <a:pt x="2235637" y="9184"/>
                  </a:lnTo>
                  <a:lnTo>
                    <a:pt x="2173899" y="13173"/>
                  </a:lnTo>
                  <a:lnTo>
                    <a:pt x="2112637" y="17860"/>
                  </a:lnTo>
                  <a:lnTo>
                    <a:pt x="2051871" y="23234"/>
                  </a:lnTo>
                  <a:lnTo>
                    <a:pt x="1991619" y="29288"/>
                  </a:lnTo>
                  <a:lnTo>
                    <a:pt x="1931898" y="36013"/>
                  </a:lnTo>
                  <a:lnTo>
                    <a:pt x="1872728" y="43401"/>
                  </a:lnTo>
                  <a:lnTo>
                    <a:pt x="1814125" y="51442"/>
                  </a:lnTo>
                  <a:lnTo>
                    <a:pt x="1756110" y="60128"/>
                  </a:lnTo>
                  <a:lnTo>
                    <a:pt x="1698699" y="69450"/>
                  </a:lnTo>
                  <a:lnTo>
                    <a:pt x="1641912" y="79399"/>
                  </a:lnTo>
                  <a:lnTo>
                    <a:pt x="1585766" y="89968"/>
                  </a:lnTo>
                  <a:lnTo>
                    <a:pt x="1530279" y="101146"/>
                  </a:lnTo>
                  <a:lnTo>
                    <a:pt x="1475471" y="112926"/>
                  </a:lnTo>
                  <a:lnTo>
                    <a:pt x="1421359" y="125298"/>
                  </a:lnTo>
                  <a:lnTo>
                    <a:pt x="1367961" y="138254"/>
                  </a:lnTo>
                  <a:lnTo>
                    <a:pt x="1315296" y="151786"/>
                  </a:lnTo>
                  <a:lnTo>
                    <a:pt x="1263382" y="165884"/>
                  </a:lnTo>
                  <a:lnTo>
                    <a:pt x="1212238" y="180540"/>
                  </a:lnTo>
                  <a:lnTo>
                    <a:pt x="1161881" y="195745"/>
                  </a:lnTo>
                  <a:lnTo>
                    <a:pt x="1112330" y="211491"/>
                  </a:lnTo>
                  <a:lnTo>
                    <a:pt x="1063603" y="227768"/>
                  </a:lnTo>
                  <a:lnTo>
                    <a:pt x="1015718" y="244569"/>
                  </a:lnTo>
                  <a:lnTo>
                    <a:pt x="968694" y="261883"/>
                  </a:lnTo>
                  <a:lnTo>
                    <a:pt x="922549" y="279704"/>
                  </a:lnTo>
                  <a:lnTo>
                    <a:pt x="877301" y="298021"/>
                  </a:lnTo>
                  <a:lnTo>
                    <a:pt x="832969" y="316827"/>
                  </a:lnTo>
                  <a:lnTo>
                    <a:pt x="789570" y="336112"/>
                  </a:lnTo>
                  <a:lnTo>
                    <a:pt x="747123" y="355868"/>
                  </a:lnTo>
                  <a:lnTo>
                    <a:pt x="705647" y="376086"/>
                  </a:lnTo>
                  <a:lnTo>
                    <a:pt x="665158" y="396757"/>
                  </a:lnTo>
                  <a:lnTo>
                    <a:pt x="625677" y="417874"/>
                  </a:lnTo>
                  <a:lnTo>
                    <a:pt x="587221" y="439426"/>
                  </a:lnTo>
                  <a:lnTo>
                    <a:pt x="549808" y="461406"/>
                  </a:lnTo>
                  <a:lnTo>
                    <a:pt x="513457" y="483804"/>
                  </a:lnTo>
                  <a:lnTo>
                    <a:pt x="478185" y="506612"/>
                  </a:lnTo>
                  <a:lnTo>
                    <a:pt x="444012" y="529822"/>
                  </a:lnTo>
                  <a:lnTo>
                    <a:pt x="410955" y="553424"/>
                  </a:lnTo>
                  <a:lnTo>
                    <a:pt x="379033" y="577410"/>
                  </a:lnTo>
                  <a:lnTo>
                    <a:pt x="348264" y="601771"/>
                  </a:lnTo>
                  <a:lnTo>
                    <a:pt x="318665" y="626498"/>
                  </a:lnTo>
                  <a:lnTo>
                    <a:pt x="263056" y="677017"/>
                  </a:lnTo>
                  <a:lnTo>
                    <a:pt x="212350" y="728898"/>
                  </a:lnTo>
                  <a:lnTo>
                    <a:pt x="166694" y="782070"/>
                  </a:lnTo>
                  <a:lnTo>
                    <a:pt x="126235" y="836465"/>
                  </a:lnTo>
                  <a:lnTo>
                    <a:pt x="91118" y="892011"/>
                  </a:lnTo>
                  <a:lnTo>
                    <a:pt x="61489" y="948641"/>
                  </a:lnTo>
                  <a:lnTo>
                    <a:pt x="37495" y="1006284"/>
                  </a:lnTo>
                  <a:lnTo>
                    <a:pt x="19282" y="1064870"/>
                  </a:lnTo>
                  <a:lnTo>
                    <a:pt x="6996" y="1124331"/>
                  </a:lnTo>
                  <a:lnTo>
                    <a:pt x="783" y="1184596"/>
                  </a:lnTo>
                  <a:lnTo>
                    <a:pt x="0" y="1215009"/>
                  </a:lnTo>
                  <a:lnTo>
                    <a:pt x="783" y="1245420"/>
                  </a:lnTo>
                  <a:lnTo>
                    <a:pt x="6996" y="1305684"/>
                  </a:lnTo>
                  <a:lnTo>
                    <a:pt x="19282" y="1365144"/>
                  </a:lnTo>
                  <a:lnTo>
                    <a:pt x="37495" y="1423729"/>
                  </a:lnTo>
                  <a:lnTo>
                    <a:pt x="61489" y="1481371"/>
                  </a:lnTo>
                  <a:lnTo>
                    <a:pt x="91118" y="1538000"/>
                  </a:lnTo>
                  <a:lnTo>
                    <a:pt x="126235" y="1593546"/>
                  </a:lnTo>
                  <a:lnTo>
                    <a:pt x="166694" y="1647940"/>
                  </a:lnTo>
                  <a:lnTo>
                    <a:pt x="212350" y="1701112"/>
                  </a:lnTo>
                  <a:lnTo>
                    <a:pt x="263056" y="1752992"/>
                  </a:lnTo>
                  <a:lnTo>
                    <a:pt x="318665" y="1803510"/>
                  </a:lnTo>
                  <a:lnTo>
                    <a:pt x="348264" y="1828237"/>
                  </a:lnTo>
                  <a:lnTo>
                    <a:pt x="379033" y="1852598"/>
                  </a:lnTo>
                  <a:lnTo>
                    <a:pt x="410955" y="1876584"/>
                  </a:lnTo>
                  <a:lnTo>
                    <a:pt x="444012" y="1900186"/>
                  </a:lnTo>
                  <a:lnTo>
                    <a:pt x="478185" y="1923395"/>
                  </a:lnTo>
                  <a:lnTo>
                    <a:pt x="513457" y="1946203"/>
                  </a:lnTo>
                  <a:lnTo>
                    <a:pt x="549808" y="1968601"/>
                  </a:lnTo>
                  <a:lnTo>
                    <a:pt x="587221" y="1990580"/>
                  </a:lnTo>
                  <a:lnTo>
                    <a:pt x="625677" y="2012133"/>
                  </a:lnTo>
                  <a:lnTo>
                    <a:pt x="665158" y="2033249"/>
                  </a:lnTo>
                  <a:lnTo>
                    <a:pt x="705647" y="2053920"/>
                  </a:lnTo>
                  <a:lnTo>
                    <a:pt x="747123" y="2074138"/>
                  </a:lnTo>
                  <a:lnTo>
                    <a:pt x="789570" y="2093894"/>
                  </a:lnTo>
                  <a:lnTo>
                    <a:pt x="832969" y="2113179"/>
                  </a:lnTo>
                  <a:lnTo>
                    <a:pt x="877301" y="2131984"/>
                  </a:lnTo>
                  <a:lnTo>
                    <a:pt x="922549" y="2150302"/>
                  </a:lnTo>
                  <a:lnTo>
                    <a:pt x="968694" y="2168122"/>
                  </a:lnTo>
                  <a:lnTo>
                    <a:pt x="1015718" y="2185437"/>
                  </a:lnTo>
                  <a:lnTo>
                    <a:pt x="1063603" y="2202237"/>
                  </a:lnTo>
                  <a:lnTo>
                    <a:pt x="1112330" y="2218514"/>
                  </a:lnTo>
                  <a:lnTo>
                    <a:pt x="1161881" y="2234260"/>
                  </a:lnTo>
                  <a:lnTo>
                    <a:pt x="1212238" y="2249465"/>
                  </a:lnTo>
                  <a:lnTo>
                    <a:pt x="1263382" y="2264121"/>
                  </a:lnTo>
                  <a:lnTo>
                    <a:pt x="1315296" y="2278219"/>
                  </a:lnTo>
                  <a:lnTo>
                    <a:pt x="1367961" y="2291750"/>
                  </a:lnTo>
                  <a:lnTo>
                    <a:pt x="1421359" y="2304707"/>
                  </a:lnTo>
                  <a:lnTo>
                    <a:pt x="1475471" y="2317079"/>
                  </a:lnTo>
                  <a:lnTo>
                    <a:pt x="1530279" y="2328859"/>
                  </a:lnTo>
                  <a:lnTo>
                    <a:pt x="1585766" y="2340037"/>
                  </a:lnTo>
                  <a:lnTo>
                    <a:pt x="1641912" y="2350605"/>
                  </a:lnTo>
                  <a:lnTo>
                    <a:pt x="1698699" y="2360555"/>
                  </a:lnTo>
                  <a:lnTo>
                    <a:pt x="1756110" y="2369877"/>
                  </a:lnTo>
                  <a:lnTo>
                    <a:pt x="1814125" y="2378562"/>
                  </a:lnTo>
                  <a:lnTo>
                    <a:pt x="1872728" y="2386603"/>
                  </a:lnTo>
                  <a:lnTo>
                    <a:pt x="1931898" y="2393991"/>
                  </a:lnTo>
                  <a:lnTo>
                    <a:pt x="1991619" y="2400716"/>
                  </a:lnTo>
                  <a:lnTo>
                    <a:pt x="2051871" y="2406770"/>
                  </a:lnTo>
                  <a:lnTo>
                    <a:pt x="2112637" y="2412145"/>
                  </a:lnTo>
                  <a:lnTo>
                    <a:pt x="2173899" y="2416831"/>
                  </a:lnTo>
                  <a:lnTo>
                    <a:pt x="2235637" y="2420820"/>
                  </a:lnTo>
                  <a:lnTo>
                    <a:pt x="2297834" y="2424103"/>
                  </a:lnTo>
                  <a:lnTo>
                    <a:pt x="2360472" y="2426672"/>
                  </a:lnTo>
                  <a:lnTo>
                    <a:pt x="2423532" y="2428518"/>
                  </a:lnTo>
                  <a:lnTo>
                    <a:pt x="2486996" y="2429632"/>
                  </a:lnTo>
                  <a:lnTo>
                    <a:pt x="2550845" y="2430005"/>
                  </a:lnTo>
                  <a:lnTo>
                    <a:pt x="2611750" y="2429665"/>
                  </a:lnTo>
                  <a:lnTo>
                    <a:pt x="2672304" y="2428652"/>
                  </a:lnTo>
                  <a:lnTo>
                    <a:pt x="2732493" y="2426972"/>
                  </a:lnTo>
                  <a:lnTo>
                    <a:pt x="2792300" y="2424633"/>
                  </a:lnTo>
                  <a:lnTo>
                    <a:pt x="2851709" y="2421642"/>
                  </a:lnTo>
                  <a:lnTo>
                    <a:pt x="2910705" y="2418008"/>
                  </a:lnTo>
                  <a:lnTo>
                    <a:pt x="2969271" y="2413738"/>
                  </a:lnTo>
                  <a:lnTo>
                    <a:pt x="3027393" y="2408839"/>
                  </a:lnTo>
                  <a:lnTo>
                    <a:pt x="3085053" y="2403319"/>
                  </a:lnTo>
                  <a:lnTo>
                    <a:pt x="3142237" y="2397185"/>
                  </a:lnTo>
                  <a:lnTo>
                    <a:pt x="3198928" y="2390445"/>
                  </a:lnTo>
                  <a:lnTo>
                    <a:pt x="3255110" y="2383106"/>
                  </a:lnTo>
                  <a:lnTo>
                    <a:pt x="3310768" y="2375177"/>
                  </a:lnTo>
                  <a:lnTo>
                    <a:pt x="3365886" y="2366664"/>
                  </a:lnTo>
                  <a:lnTo>
                    <a:pt x="3420447" y="2357575"/>
                  </a:lnTo>
                  <a:lnTo>
                    <a:pt x="3474437" y="2347918"/>
                  </a:lnTo>
                  <a:lnTo>
                    <a:pt x="3527839" y="2337700"/>
                  </a:lnTo>
                  <a:lnTo>
                    <a:pt x="3580637" y="2326929"/>
                  </a:lnTo>
                  <a:lnTo>
                    <a:pt x="3632816" y="2315612"/>
                  </a:lnTo>
                  <a:lnTo>
                    <a:pt x="3684359" y="2303757"/>
                  </a:lnTo>
                  <a:lnTo>
                    <a:pt x="3735251" y="2291371"/>
                  </a:lnTo>
                  <a:lnTo>
                    <a:pt x="3785477" y="2278462"/>
                  </a:lnTo>
                  <a:lnTo>
                    <a:pt x="3835019" y="2265038"/>
                  </a:lnTo>
                  <a:lnTo>
                    <a:pt x="3883863" y="2251106"/>
                  </a:lnTo>
                  <a:lnTo>
                    <a:pt x="3931992" y="2236674"/>
                  </a:lnTo>
                  <a:lnTo>
                    <a:pt x="3979390" y="2221748"/>
                  </a:lnTo>
                  <a:lnTo>
                    <a:pt x="4026043" y="2206338"/>
                  </a:lnTo>
                  <a:lnTo>
                    <a:pt x="4071933" y="2190450"/>
                  </a:lnTo>
                  <a:lnTo>
                    <a:pt x="4117045" y="2174091"/>
                  </a:lnTo>
                  <a:lnTo>
                    <a:pt x="4161364" y="2157270"/>
                  </a:lnTo>
                  <a:lnTo>
                    <a:pt x="4204873" y="2139994"/>
                  </a:lnTo>
                  <a:lnTo>
                    <a:pt x="4247556" y="2122270"/>
                  </a:lnTo>
                  <a:lnTo>
                    <a:pt x="4289398" y="2104106"/>
                  </a:lnTo>
                  <a:lnTo>
                    <a:pt x="4330383" y="2085510"/>
                  </a:lnTo>
                  <a:lnTo>
                    <a:pt x="4370494" y="2066488"/>
                  </a:lnTo>
                  <a:lnTo>
                    <a:pt x="4409717" y="2047050"/>
                  </a:lnTo>
                  <a:lnTo>
                    <a:pt x="4448035" y="2027201"/>
                  </a:lnTo>
                  <a:lnTo>
                    <a:pt x="4485432" y="2006951"/>
                  </a:lnTo>
                  <a:lnTo>
                    <a:pt x="4521893" y="1986305"/>
                  </a:lnTo>
                  <a:lnTo>
                    <a:pt x="4557402" y="1965273"/>
                  </a:lnTo>
                  <a:lnTo>
                    <a:pt x="4591942" y="1943861"/>
                  </a:lnTo>
                  <a:lnTo>
                    <a:pt x="4625499" y="1922077"/>
                  </a:lnTo>
                  <a:lnTo>
                    <a:pt x="4658055" y="1899928"/>
                  </a:lnTo>
                  <a:lnTo>
                    <a:pt x="4689596" y="1877422"/>
                  </a:lnTo>
                  <a:lnTo>
                    <a:pt x="4720106" y="1854567"/>
                  </a:lnTo>
                  <a:lnTo>
                    <a:pt x="4777966" y="1807839"/>
                  </a:lnTo>
                  <a:lnTo>
                    <a:pt x="4805286" y="1783981"/>
                  </a:lnTo>
                  <a:lnTo>
                    <a:pt x="4880016" y="1795627"/>
                  </a:lnTo>
                  <a:lnTo>
                    <a:pt x="5029663" y="1834484"/>
                  </a:lnTo>
                  <a:lnTo>
                    <a:pt x="5176471" y="1875887"/>
                  </a:lnTo>
                  <a:lnTo>
                    <a:pt x="5242687" y="1895170"/>
                  </a:lnTo>
                  <a:lnTo>
                    <a:pt x="5038855" y="1782790"/>
                  </a:lnTo>
                  <a:lnTo>
                    <a:pt x="4936055" y="1722935"/>
                  </a:lnTo>
                  <a:lnTo>
                    <a:pt x="4902915" y="1695452"/>
                  </a:lnTo>
                  <a:lnTo>
                    <a:pt x="4908067" y="1680184"/>
                  </a:lnTo>
                  <a:lnTo>
                    <a:pt x="4943806" y="1636791"/>
                  </a:lnTo>
                  <a:lnTo>
                    <a:pt x="4976114" y="1592604"/>
                  </a:lnTo>
                  <a:lnTo>
                    <a:pt x="5004911" y="1547661"/>
                  </a:lnTo>
                  <a:lnTo>
                    <a:pt x="5030121" y="1501998"/>
                  </a:lnTo>
                  <a:lnTo>
                    <a:pt x="5051666" y="1455654"/>
                  </a:lnTo>
                  <a:lnTo>
                    <a:pt x="5069468" y="1408666"/>
                  </a:lnTo>
                  <a:lnTo>
                    <a:pt x="5083449" y="1361070"/>
                  </a:lnTo>
                  <a:lnTo>
                    <a:pt x="5093532" y="1312903"/>
                  </a:lnTo>
                  <a:lnTo>
                    <a:pt x="5099638" y="1264204"/>
                  </a:lnTo>
                  <a:lnTo>
                    <a:pt x="5101691" y="1215009"/>
                  </a:lnTo>
                  <a:lnTo>
                    <a:pt x="5100908" y="1184596"/>
                  </a:lnTo>
                  <a:lnTo>
                    <a:pt x="5094694" y="1124331"/>
                  </a:lnTo>
                  <a:lnTo>
                    <a:pt x="5082408" y="1064870"/>
                  </a:lnTo>
                  <a:lnTo>
                    <a:pt x="5064195" y="1006284"/>
                  </a:lnTo>
                  <a:lnTo>
                    <a:pt x="5040201" y="948641"/>
                  </a:lnTo>
                  <a:lnTo>
                    <a:pt x="5010573" y="892011"/>
                  </a:lnTo>
                  <a:lnTo>
                    <a:pt x="4975456" y="836465"/>
                  </a:lnTo>
                  <a:lnTo>
                    <a:pt x="4934996" y="782070"/>
                  </a:lnTo>
                  <a:lnTo>
                    <a:pt x="4889341" y="728898"/>
                  </a:lnTo>
                  <a:lnTo>
                    <a:pt x="4838635" y="677017"/>
                  </a:lnTo>
                  <a:lnTo>
                    <a:pt x="4783025" y="626498"/>
                  </a:lnTo>
                  <a:lnTo>
                    <a:pt x="4753427" y="601771"/>
                  </a:lnTo>
                  <a:lnTo>
                    <a:pt x="4722658" y="577410"/>
                  </a:lnTo>
                  <a:lnTo>
                    <a:pt x="4690735" y="553424"/>
                  </a:lnTo>
                  <a:lnTo>
                    <a:pt x="4657678" y="529822"/>
                  </a:lnTo>
                  <a:lnTo>
                    <a:pt x="4623505" y="506612"/>
                  </a:lnTo>
                  <a:lnTo>
                    <a:pt x="4588234" y="483804"/>
                  </a:lnTo>
                  <a:lnTo>
                    <a:pt x="4551882" y="461406"/>
                  </a:lnTo>
                  <a:lnTo>
                    <a:pt x="4514470" y="439426"/>
                  </a:lnTo>
                  <a:lnTo>
                    <a:pt x="4476013" y="417874"/>
                  </a:lnTo>
                  <a:lnTo>
                    <a:pt x="4436532" y="396757"/>
                  </a:lnTo>
                  <a:lnTo>
                    <a:pt x="4396044" y="376086"/>
                  </a:lnTo>
                  <a:lnTo>
                    <a:pt x="4354568" y="355868"/>
                  </a:lnTo>
                  <a:lnTo>
                    <a:pt x="4312121" y="336112"/>
                  </a:lnTo>
                  <a:lnTo>
                    <a:pt x="4268722" y="316827"/>
                  </a:lnTo>
                  <a:lnTo>
                    <a:pt x="4224390" y="298021"/>
                  </a:lnTo>
                  <a:lnTo>
                    <a:pt x="4179142" y="279704"/>
                  </a:lnTo>
                  <a:lnTo>
                    <a:pt x="4132997" y="261883"/>
                  </a:lnTo>
                  <a:lnTo>
                    <a:pt x="4085973" y="244569"/>
                  </a:lnTo>
                  <a:lnTo>
                    <a:pt x="4038088" y="227768"/>
                  </a:lnTo>
                  <a:lnTo>
                    <a:pt x="3989361" y="211491"/>
                  </a:lnTo>
                  <a:lnTo>
                    <a:pt x="3939810" y="195745"/>
                  </a:lnTo>
                  <a:lnTo>
                    <a:pt x="3889453" y="180540"/>
                  </a:lnTo>
                  <a:lnTo>
                    <a:pt x="3838308" y="165884"/>
                  </a:lnTo>
                  <a:lnTo>
                    <a:pt x="3786394" y="151786"/>
                  </a:lnTo>
                  <a:lnTo>
                    <a:pt x="3733730" y="138254"/>
                  </a:lnTo>
                  <a:lnTo>
                    <a:pt x="3680332" y="125298"/>
                  </a:lnTo>
                  <a:lnTo>
                    <a:pt x="3626220" y="112926"/>
                  </a:lnTo>
                  <a:lnTo>
                    <a:pt x="3571411" y="101146"/>
                  </a:lnTo>
                  <a:lnTo>
                    <a:pt x="3515925" y="89968"/>
                  </a:lnTo>
                  <a:lnTo>
                    <a:pt x="3459779" y="79399"/>
                  </a:lnTo>
                  <a:lnTo>
                    <a:pt x="3402991" y="69450"/>
                  </a:lnTo>
                  <a:lnTo>
                    <a:pt x="3345581" y="60128"/>
                  </a:lnTo>
                  <a:lnTo>
                    <a:pt x="3287565" y="51442"/>
                  </a:lnTo>
                  <a:lnTo>
                    <a:pt x="3228963" y="43401"/>
                  </a:lnTo>
                  <a:lnTo>
                    <a:pt x="3169792" y="36013"/>
                  </a:lnTo>
                  <a:lnTo>
                    <a:pt x="3110072" y="29288"/>
                  </a:lnTo>
                  <a:lnTo>
                    <a:pt x="3049819" y="23234"/>
                  </a:lnTo>
                  <a:lnTo>
                    <a:pt x="2989053" y="17860"/>
                  </a:lnTo>
                  <a:lnTo>
                    <a:pt x="2927792" y="13173"/>
                  </a:lnTo>
                  <a:lnTo>
                    <a:pt x="2866053" y="9184"/>
                  </a:lnTo>
                  <a:lnTo>
                    <a:pt x="2803856" y="5901"/>
                  </a:lnTo>
                  <a:lnTo>
                    <a:pt x="2741219" y="3332"/>
                  </a:lnTo>
                  <a:lnTo>
                    <a:pt x="2678159" y="1486"/>
                  </a:lnTo>
                  <a:lnTo>
                    <a:pt x="2614695" y="373"/>
                  </a:lnTo>
                  <a:lnTo>
                    <a:pt x="2550845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63003" y="877002"/>
              <a:ext cx="3728986" cy="668300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43200" y="1788883"/>
              <a:ext cx="4662170" cy="3077210"/>
            </a:xfrm>
            <a:custGeom>
              <a:avLst/>
              <a:gdLst/>
              <a:ahLst/>
              <a:cxnLst/>
              <a:rect l="l" t="t" r="r" b="b"/>
              <a:pathLst>
                <a:path w="4662170" h="3077210">
                  <a:moveTo>
                    <a:pt x="2268093" y="0"/>
                  </a:moveTo>
                  <a:lnTo>
                    <a:pt x="2211320" y="472"/>
                  </a:lnTo>
                  <a:lnTo>
                    <a:pt x="2154891" y="1882"/>
                  </a:lnTo>
                  <a:lnTo>
                    <a:pt x="2098821" y="4220"/>
                  </a:lnTo>
                  <a:lnTo>
                    <a:pt x="2043127" y="7472"/>
                  </a:lnTo>
                  <a:lnTo>
                    <a:pt x="1987824" y="11630"/>
                  </a:lnTo>
                  <a:lnTo>
                    <a:pt x="1932929" y="16681"/>
                  </a:lnTo>
                  <a:lnTo>
                    <a:pt x="1878458" y="22615"/>
                  </a:lnTo>
                  <a:lnTo>
                    <a:pt x="1824428" y="29421"/>
                  </a:lnTo>
                  <a:lnTo>
                    <a:pt x="1770854" y="37088"/>
                  </a:lnTo>
                  <a:lnTo>
                    <a:pt x="1717753" y="45604"/>
                  </a:lnTo>
                  <a:lnTo>
                    <a:pt x="1665141" y="54958"/>
                  </a:lnTo>
                  <a:lnTo>
                    <a:pt x="1613035" y="65140"/>
                  </a:lnTo>
                  <a:lnTo>
                    <a:pt x="1561450" y="76139"/>
                  </a:lnTo>
                  <a:lnTo>
                    <a:pt x="1510403" y="87944"/>
                  </a:lnTo>
                  <a:lnTo>
                    <a:pt x="1459911" y="100543"/>
                  </a:lnTo>
                  <a:lnTo>
                    <a:pt x="1409988" y="113925"/>
                  </a:lnTo>
                  <a:lnTo>
                    <a:pt x="1360652" y="128080"/>
                  </a:lnTo>
                  <a:lnTo>
                    <a:pt x="1311919" y="142997"/>
                  </a:lnTo>
                  <a:lnTo>
                    <a:pt x="1263805" y="158664"/>
                  </a:lnTo>
                  <a:lnTo>
                    <a:pt x="1216326" y="175070"/>
                  </a:lnTo>
                  <a:lnTo>
                    <a:pt x="1169499" y="192205"/>
                  </a:lnTo>
                  <a:lnTo>
                    <a:pt x="1123340" y="210057"/>
                  </a:lnTo>
                  <a:lnTo>
                    <a:pt x="1077865" y="228616"/>
                  </a:lnTo>
                  <a:lnTo>
                    <a:pt x="1033090" y="247870"/>
                  </a:lnTo>
                  <a:lnTo>
                    <a:pt x="989031" y="267809"/>
                  </a:lnTo>
                  <a:lnTo>
                    <a:pt x="945705" y="288421"/>
                  </a:lnTo>
                  <a:lnTo>
                    <a:pt x="903128" y="309695"/>
                  </a:lnTo>
                  <a:lnTo>
                    <a:pt x="861317" y="331620"/>
                  </a:lnTo>
                  <a:lnTo>
                    <a:pt x="820287" y="354186"/>
                  </a:lnTo>
                  <a:lnTo>
                    <a:pt x="780054" y="377381"/>
                  </a:lnTo>
                  <a:lnTo>
                    <a:pt x="740636" y="401195"/>
                  </a:lnTo>
                  <a:lnTo>
                    <a:pt x="702048" y="425615"/>
                  </a:lnTo>
                  <a:lnTo>
                    <a:pt x="664306" y="450632"/>
                  </a:lnTo>
                  <a:lnTo>
                    <a:pt x="627427" y="476234"/>
                  </a:lnTo>
                  <a:lnTo>
                    <a:pt x="591427" y="502410"/>
                  </a:lnTo>
                  <a:lnTo>
                    <a:pt x="556322" y="529150"/>
                  </a:lnTo>
                  <a:lnTo>
                    <a:pt x="522129" y="556441"/>
                  </a:lnTo>
                  <a:lnTo>
                    <a:pt x="488863" y="584274"/>
                  </a:lnTo>
                  <a:lnTo>
                    <a:pt x="456541" y="612637"/>
                  </a:lnTo>
                  <a:lnTo>
                    <a:pt x="425180" y="641518"/>
                  </a:lnTo>
                  <a:lnTo>
                    <a:pt x="394794" y="670908"/>
                  </a:lnTo>
                  <a:lnTo>
                    <a:pt x="365402" y="700795"/>
                  </a:lnTo>
                  <a:lnTo>
                    <a:pt x="337018" y="731168"/>
                  </a:lnTo>
                  <a:lnTo>
                    <a:pt x="309659" y="762016"/>
                  </a:lnTo>
                  <a:lnTo>
                    <a:pt x="283342" y="793329"/>
                  </a:lnTo>
                  <a:lnTo>
                    <a:pt x="258082" y="825094"/>
                  </a:lnTo>
                  <a:lnTo>
                    <a:pt x="233897" y="857301"/>
                  </a:lnTo>
                  <a:lnTo>
                    <a:pt x="210801" y="889939"/>
                  </a:lnTo>
                  <a:lnTo>
                    <a:pt x="188811" y="922996"/>
                  </a:lnTo>
                  <a:lnTo>
                    <a:pt x="167945" y="956463"/>
                  </a:lnTo>
                  <a:lnTo>
                    <a:pt x="148217" y="990328"/>
                  </a:lnTo>
                  <a:lnTo>
                    <a:pt x="129644" y="1024580"/>
                  </a:lnTo>
                  <a:lnTo>
                    <a:pt x="112242" y="1059207"/>
                  </a:lnTo>
                  <a:lnTo>
                    <a:pt x="96028" y="1094199"/>
                  </a:lnTo>
                  <a:lnTo>
                    <a:pt x="81018" y="1129545"/>
                  </a:lnTo>
                  <a:lnTo>
                    <a:pt x="67227" y="1165234"/>
                  </a:lnTo>
                  <a:lnTo>
                    <a:pt x="54673" y="1201255"/>
                  </a:lnTo>
                  <a:lnTo>
                    <a:pt x="33339" y="1274248"/>
                  </a:lnTo>
                  <a:lnTo>
                    <a:pt x="17145" y="1348435"/>
                  </a:lnTo>
                  <a:lnTo>
                    <a:pt x="6221" y="1423730"/>
                  </a:lnTo>
                  <a:lnTo>
                    <a:pt x="2775" y="1461764"/>
                  </a:lnTo>
                  <a:lnTo>
                    <a:pt x="696" y="1500043"/>
                  </a:lnTo>
                  <a:lnTo>
                    <a:pt x="0" y="1538554"/>
                  </a:lnTo>
                  <a:lnTo>
                    <a:pt x="696" y="1577065"/>
                  </a:lnTo>
                  <a:lnTo>
                    <a:pt x="2775" y="1615344"/>
                  </a:lnTo>
                  <a:lnTo>
                    <a:pt x="6221" y="1653379"/>
                  </a:lnTo>
                  <a:lnTo>
                    <a:pt x="17145" y="1728675"/>
                  </a:lnTo>
                  <a:lnTo>
                    <a:pt x="33339" y="1802863"/>
                  </a:lnTo>
                  <a:lnTo>
                    <a:pt x="54673" y="1875857"/>
                  </a:lnTo>
                  <a:lnTo>
                    <a:pt x="67227" y="1911878"/>
                  </a:lnTo>
                  <a:lnTo>
                    <a:pt x="81018" y="1947567"/>
                  </a:lnTo>
                  <a:lnTo>
                    <a:pt x="96028" y="1982914"/>
                  </a:lnTo>
                  <a:lnTo>
                    <a:pt x="112242" y="2017906"/>
                  </a:lnTo>
                  <a:lnTo>
                    <a:pt x="129644" y="2052534"/>
                  </a:lnTo>
                  <a:lnTo>
                    <a:pt x="148217" y="2086786"/>
                  </a:lnTo>
                  <a:lnTo>
                    <a:pt x="167945" y="2120651"/>
                  </a:lnTo>
                  <a:lnTo>
                    <a:pt x="188811" y="2154118"/>
                  </a:lnTo>
                  <a:lnTo>
                    <a:pt x="210801" y="2187177"/>
                  </a:lnTo>
                  <a:lnTo>
                    <a:pt x="233897" y="2219815"/>
                  </a:lnTo>
                  <a:lnTo>
                    <a:pt x="258082" y="2252022"/>
                  </a:lnTo>
                  <a:lnTo>
                    <a:pt x="283342" y="2283788"/>
                  </a:lnTo>
                  <a:lnTo>
                    <a:pt x="309659" y="2315100"/>
                  </a:lnTo>
                  <a:lnTo>
                    <a:pt x="337018" y="2345948"/>
                  </a:lnTo>
                  <a:lnTo>
                    <a:pt x="365402" y="2376321"/>
                  </a:lnTo>
                  <a:lnTo>
                    <a:pt x="394794" y="2406209"/>
                  </a:lnTo>
                  <a:lnTo>
                    <a:pt x="425180" y="2435599"/>
                  </a:lnTo>
                  <a:lnTo>
                    <a:pt x="456541" y="2464481"/>
                  </a:lnTo>
                  <a:lnTo>
                    <a:pt x="488863" y="2492844"/>
                  </a:lnTo>
                  <a:lnTo>
                    <a:pt x="522129" y="2520677"/>
                  </a:lnTo>
                  <a:lnTo>
                    <a:pt x="556322" y="2547968"/>
                  </a:lnTo>
                  <a:lnTo>
                    <a:pt x="591427" y="2574708"/>
                  </a:lnTo>
                  <a:lnTo>
                    <a:pt x="627427" y="2600884"/>
                  </a:lnTo>
                  <a:lnTo>
                    <a:pt x="664306" y="2626487"/>
                  </a:lnTo>
                  <a:lnTo>
                    <a:pt x="702048" y="2651503"/>
                  </a:lnTo>
                  <a:lnTo>
                    <a:pt x="740636" y="2675924"/>
                  </a:lnTo>
                  <a:lnTo>
                    <a:pt x="780054" y="2699738"/>
                  </a:lnTo>
                  <a:lnTo>
                    <a:pt x="820287" y="2722933"/>
                  </a:lnTo>
                  <a:lnTo>
                    <a:pt x="861317" y="2745499"/>
                  </a:lnTo>
                  <a:lnTo>
                    <a:pt x="903128" y="2767424"/>
                  </a:lnTo>
                  <a:lnTo>
                    <a:pt x="945705" y="2788699"/>
                  </a:lnTo>
                  <a:lnTo>
                    <a:pt x="989031" y="2809311"/>
                  </a:lnTo>
                  <a:lnTo>
                    <a:pt x="1033090" y="2829249"/>
                  </a:lnTo>
                  <a:lnTo>
                    <a:pt x="1077865" y="2848503"/>
                  </a:lnTo>
                  <a:lnTo>
                    <a:pt x="1123340" y="2867062"/>
                  </a:lnTo>
                  <a:lnTo>
                    <a:pt x="1169499" y="2884915"/>
                  </a:lnTo>
                  <a:lnTo>
                    <a:pt x="1216326" y="2902049"/>
                  </a:lnTo>
                  <a:lnTo>
                    <a:pt x="1263805" y="2918456"/>
                  </a:lnTo>
                  <a:lnTo>
                    <a:pt x="1311919" y="2934123"/>
                  </a:lnTo>
                  <a:lnTo>
                    <a:pt x="1360652" y="2949040"/>
                  </a:lnTo>
                  <a:lnTo>
                    <a:pt x="1409988" y="2963195"/>
                  </a:lnTo>
                  <a:lnTo>
                    <a:pt x="1459911" y="2976577"/>
                  </a:lnTo>
                  <a:lnTo>
                    <a:pt x="1510403" y="2989176"/>
                  </a:lnTo>
                  <a:lnTo>
                    <a:pt x="1561450" y="3000981"/>
                  </a:lnTo>
                  <a:lnTo>
                    <a:pt x="1613035" y="3011980"/>
                  </a:lnTo>
                  <a:lnTo>
                    <a:pt x="1665141" y="3022162"/>
                  </a:lnTo>
                  <a:lnTo>
                    <a:pt x="1717753" y="3031516"/>
                  </a:lnTo>
                  <a:lnTo>
                    <a:pt x="1770854" y="3040033"/>
                  </a:lnTo>
                  <a:lnTo>
                    <a:pt x="1824428" y="3047699"/>
                  </a:lnTo>
                  <a:lnTo>
                    <a:pt x="1878458" y="3054505"/>
                  </a:lnTo>
                  <a:lnTo>
                    <a:pt x="1932929" y="3060439"/>
                  </a:lnTo>
                  <a:lnTo>
                    <a:pt x="1987824" y="3065490"/>
                  </a:lnTo>
                  <a:lnTo>
                    <a:pt x="2043127" y="3069648"/>
                  </a:lnTo>
                  <a:lnTo>
                    <a:pt x="2098821" y="3072901"/>
                  </a:lnTo>
                  <a:lnTo>
                    <a:pt x="2154891" y="3075238"/>
                  </a:lnTo>
                  <a:lnTo>
                    <a:pt x="2211320" y="3076648"/>
                  </a:lnTo>
                  <a:lnTo>
                    <a:pt x="2268093" y="3077121"/>
                  </a:lnTo>
                  <a:lnTo>
                    <a:pt x="2325845" y="3076632"/>
                  </a:lnTo>
                  <a:lnTo>
                    <a:pt x="2383243" y="3075172"/>
                  </a:lnTo>
                  <a:lnTo>
                    <a:pt x="2440268" y="3072754"/>
                  </a:lnTo>
                  <a:lnTo>
                    <a:pt x="2496904" y="3069388"/>
                  </a:lnTo>
                  <a:lnTo>
                    <a:pt x="2553133" y="3065087"/>
                  </a:lnTo>
                  <a:lnTo>
                    <a:pt x="2608939" y="3059863"/>
                  </a:lnTo>
                  <a:lnTo>
                    <a:pt x="2664304" y="3053725"/>
                  </a:lnTo>
                  <a:lnTo>
                    <a:pt x="2719211" y="3046687"/>
                  </a:lnTo>
                  <a:lnTo>
                    <a:pt x="2773644" y="3038760"/>
                  </a:lnTo>
                  <a:lnTo>
                    <a:pt x="2827584" y="3029955"/>
                  </a:lnTo>
                  <a:lnTo>
                    <a:pt x="2881015" y="3020284"/>
                  </a:lnTo>
                  <a:lnTo>
                    <a:pt x="2933920" y="3009759"/>
                  </a:lnTo>
                  <a:lnTo>
                    <a:pt x="2986282" y="2998391"/>
                  </a:lnTo>
                  <a:lnTo>
                    <a:pt x="3038083" y="2986192"/>
                  </a:lnTo>
                  <a:lnTo>
                    <a:pt x="3089306" y="2973173"/>
                  </a:lnTo>
                  <a:lnTo>
                    <a:pt x="3139935" y="2959346"/>
                  </a:lnTo>
                  <a:lnTo>
                    <a:pt x="3189953" y="2944723"/>
                  </a:lnTo>
                  <a:lnTo>
                    <a:pt x="3239341" y="2929315"/>
                  </a:lnTo>
                  <a:lnTo>
                    <a:pt x="3288084" y="2913134"/>
                  </a:lnTo>
                  <a:lnTo>
                    <a:pt x="3336163" y="2896192"/>
                  </a:lnTo>
                  <a:lnTo>
                    <a:pt x="3383562" y="2878499"/>
                  </a:lnTo>
                  <a:lnTo>
                    <a:pt x="3430264" y="2860068"/>
                  </a:lnTo>
                  <a:lnTo>
                    <a:pt x="3476252" y="2840911"/>
                  </a:lnTo>
                  <a:lnTo>
                    <a:pt x="3521508" y="2821038"/>
                  </a:lnTo>
                  <a:lnTo>
                    <a:pt x="3566016" y="2800461"/>
                  </a:lnTo>
                  <a:lnTo>
                    <a:pt x="3609758" y="2779193"/>
                  </a:lnTo>
                  <a:lnTo>
                    <a:pt x="3652717" y="2757244"/>
                  </a:lnTo>
                  <a:lnTo>
                    <a:pt x="3694877" y="2734627"/>
                  </a:lnTo>
                  <a:lnTo>
                    <a:pt x="3736219" y="2711352"/>
                  </a:lnTo>
                  <a:lnTo>
                    <a:pt x="3776727" y="2687432"/>
                  </a:lnTo>
                  <a:lnTo>
                    <a:pt x="3816385" y="2662878"/>
                  </a:lnTo>
                  <a:lnTo>
                    <a:pt x="3855173" y="2637701"/>
                  </a:lnTo>
                  <a:lnTo>
                    <a:pt x="3893077" y="2611914"/>
                  </a:lnTo>
                  <a:lnTo>
                    <a:pt x="3930078" y="2585527"/>
                  </a:lnTo>
                  <a:lnTo>
                    <a:pt x="3966160" y="2558553"/>
                  </a:lnTo>
                  <a:lnTo>
                    <a:pt x="4001304" y="2531004"/>
                  </a:lnTo>
                  <a:lnTo>
                    <a:pt x="4035495" y="2502889"/>
                  </a:lnTo>
                  <a:lnTo>
                    <a:pt x="4068716" y="2474222"/>
                  </a:lnTo>
                  <a:lnTo>
                    <a:pt x="4100948" y="2445014"/>
                  </a:lnTo>
                  <a:lnTo>
                    <a:pt x="4132175" y="2415276"/>
                  </a:lnTo>
                  <a:lnTo>
                    <a:pt x="4162380" y="2385020"/>
                  </a:lnTo>
                  <a:lnTo>
                    <a:pt x="4191545" y="2354258"/>
                  </a:lnTo>
                  <a:lnTo>
                    <a:pt x="4219654" y="2323002"/>
                  </a:lnTo>
                  <a:lnTo>
                    <a:pt x="4246690" y="2291262"/>
                  </a:lnTo>
                  <a:lnTo>
                    <a:pt x="4272635" y="2259050"/>
                  </a:lnTo>
                  <a:lnTo>
                    <a:pt x="4339084" y="2273796"/>
                  </a:lnTo>
                  <a:lnTo>
                    <a:pt x="4472146" y="2323004"/>
                  </a:lnTo>
                  <a:lnTo>
                    <a:pt x="4602683" y="2375436"/>
                  </a:lnTo>
                  <a:lnTo>
                    <a:pt x="4661560" y="2399855"/>
                  </a:lnTo>
                  <a:lnTo>
                    <a:pt x="4480317" y="2257548"/>
                  </a:lnTo>
                  <a:lnTo>
                    <a:pt x="4388910" y="2181755"/>
                  </a:lnTo>
                  <a:lnTo>
                    <a:pt x="4359444" y="2146952"/>
                  </a:lnTo>
                  <a:lnTo>
                    <a:pt x="4364024" y="2127618"/>
                  </a:lnTo>
                  <a:lnTo>
                    <a:pt x="4390716" y="2081896"/>
                  </a:lnTo>
                  <a:lnTo>
                    <a:pt x="4415297" y="2035472"/>
                  </a:lnTo>
                  <a:lnTo>
                    <a:pt x="4437727" y="1988372"/>
                  </a:lnTo>
                  <a:lnTo>
                    <a:pt x="4457966" y="1940624"/>
                  </a:lnTo>
                  <a:lnTo>
                    <a:pt x="4475974" y="1892255"/>
                  </a:lnTo>
                  <a:lnTo>
                    <a:pt x="4491712" y="1843292"/>
                  </a:lnTo>
                  <a:lnTo>
                    <a:pt x="4505138" y="1793761"/>
                  </a:lnTo>
                  <a:lnTo>
                    <a:pt x="4516213" y="1743691"/>
                  </a:lnTo>
                  <a:lnTo>
                    <a:pt x="4524896" y="1693108"/>
                  </a:lnTo>
                  <a:lnTo>
                    <a:pt x="4531148" y="1642039"/>
                  </a:lnTo>
                  <a:lnTo>
                    <a:pt x="4534929" y="1590512"/>
                  </a:lnTo>
                  <a:lnTo>
                    <a:pt x="4536198" y="1538554"/>
                  </a:lnTo>
                  <a:lnTo>
                    <a:pt x="4535502" y="1500043"/>
                  </a:lnTo>
                  <a:lnTo>
                    <a:pt x="4533422" y="1461764"/>
                  </a:lnTo>
                  <a:lnTo>
                    <a:pt x="4529977" y="1423730"/>
                  </a:lnTo>
                  <a:lnTo>
                    <a:pt x="4519053" y="1348435"/>
                  </a:lnTo>
                  <a:lnTo>
                    <a:pt x="4502858" y="1274248"/>
                  </a:lnTo>
                  <a:lnTo>
                    <a:pt x="4481524" y="1201255"/>
                  </a:lnTo>
                  <a:lnTo>
                    <a:pt x="4468970" y="1165234"/>
                  </a:lnTo>
                  <a:lnTo>
                    <a:pt x="4455179" y="1129545"/>
                  </a:lnTo>
                  <a:lnTo>
                    <a:pt x="4440169" y="1094199"/>
                  </a:lnTo>
                  <a:lnTo>
                    <a:pt x="4423954" y="1059207"/>
                  </a:lnTo>
                  <a:lnTo>
                    <a:pt x="4406553" y="1024580"/>
                  </a:lnTo>
                  <a:lnTo>
                    <a:pt x="4387979" y="990328"/>
                  </a:lnTo>
                  <a:lnTo>
                    <a:pt x="4368251" y="956463"/>
                  </a:lnTo>
                  <a:lnTo>
                    <a:pt x="4347384" y="922996"/>
                  </a:lnTo>
                  <a:lnTo>
                    <a:pt x="4325395" y="889939"/>
                  </a:lnTo>
                  <a:lnTo>
                    <a:pt x="4302299" y="857301"/>
                  </a:lnTo>
                  <a:lnTo>
                    <a:pt x="4278113" y="825094"/>
                  </a:lnTo>
                  <a:lnTo>
                    <a:pt x="4252853" y="793329"/>
                  </a:lnTo>
                  <a:lnTo>
                    <a:pt x="4226535" y="762016"/>
                  </a:lnTo>
                  <a:lnTo>
                    <a:pt x="4199176" y="731168"/>
                  </a:lnTo>
                  <a:lnTo>
                    <a:pt x="4170792" y="700795"/>
                  </a:lnTo>
                  <a:lnTo>
                    <a:pt x="4141399" y="670908"/>
                  </a:lnTo>
                  <a:lnTo>
                    <a:pt x="4111014" y="641518"/>
                  </a:lnTo>
                  <a:lnTo>
                    <a:pt x="4079652" y="612637"/>
                  </a:lnTo>
                  <a:lnTo>
                    <a:pt x="4047329" y="584274"/>
                  </a:lnTo>
                  <a:lnTo>
                    <a:pt x="4014063" y="556441"/>
                  </a:lnTo>
                  <a:lnTo>
                    <a:pt x="3979870" y="529150"/>
                  </a:lnTo>
                  <a:lnTo>
                    <a:pt x="3944765" y="502410"/>
                  </a:lnTo>
                  <a:lnTo>
                    <a:pt x="3908764" y="476234"/>
                  </a:lnTo>
                  <a:lnTo>
                    <a:pt x="3871885" y="450632"/>
                  </a:lnTo>
                  <a:lnTo>
                    <a:pt x="3834143" y="425615"/>
                  </a:lnTo>
                  <a:lnTo>
                    <a:pt x="3795555" y="401195"/>
                  </a:lnTo>
                  <a:lnTo>
                    <a:pt x="3756136" y="377381"/>
                  </a:lnTo>
                  <a:lnTo>
                    <a:pt x="3715903" y="354186"/>
                  </a:lnTo>
                  <a:lnTo>
                    <a:pt x="3674873" y="331620"/>
                  </a:lnTo>
                  <a:lnTo>
                    <a:pt x="3633061" y="309695"/>
                  </a:lnTo>
                  <a:lnTo>
                    <a:pt x="3590484" y="288421"/>
                  </a:lnTo>
                  <a:lnTo>
                    <a:pt x="3547158" y="267809"/>
                  </a:lnTo>
                  <a:lnTo>
                    <a:pt x="3503099" y="247870"/>
                  </a:lnTo>
                  <a:lnTo>
                    <a:pt x="3458324" y="228616"/>
                  </a:lnTo>
                  <a:lnTo>
                    <a:pt x="3412848" y="210057"/>
                  </a:lnTo>
                  <a:lnTo>
                    <a:pt x="3366689" y="192205"/>
                  </a:lnTo>
                  <a:lnTo>
                    <a:pt x="3319861" y="175070"/>
                  </a:lnTo>
                  <a:lnTo>
                    <a:pt x="3272382" y="158664"/>
                  </a:lnTo>
                  <a:lnTo>
                    <a:pt x="3224268" y="142997"/>
                  </a:lnTo>
                  <a:lnTo>
                    <a:pt x="3175535" y="128080"/>
                  </a:lnTo>
                  <a:lnTo>
                    <a:pt x="3126199" y="113925"/>
                  </a:lnTo>
                  <a:lnTo>
                    <a:pt x="3076276" y="100543"/>
                  </a:lnTo>
                  <a:lnTo>
                    <a:pt x="3025783" y="87944"/>
                  </a:lnTo>
                  <a:lnTo>
                    <a:pt x="2974736" y="76139"/>
                  </a:lnTo>
                  <a:lnTo>
                    <a:pt x="2923151" y="65140"/>
                  </a:lnTo>
                  <a:lnTo>
                    <a:pt x="2871044" y="54958"/>
                  </a:lnTo>
                  <a:lnTo>
                    <a:pt x="2818433" y="45604"/>
                  </a:lnTo>
                  <a:lnTo>
                    <a:pt x="2765332" y="37088"/>
                  </a:lnTo>
                  <a:lnTo>
                    <a:pt x="2711758" y="29421"/>
                  </a:lnTo>
                  <a:lnTo>
                    <a:pt x="2657727" y="22615"/>
                  </a:lnTo>
                  <a:lnTo>
                    <a:pt x="2603256" y="16681"/>
                  </a:lnTo>
                  <a:lnTo>
                    <a:pt x="2548361" y="11630"/>
                  </a:lnTo>
                  <a:lnTo>
                    <a:pt x="2493058" y="7472"/>
                  </a:lnTo>
                  <a:lnTo>
                    <a:pt x="2437364" y="4220"/>
                  </a:lnTo>
                  <a:lnTo>
                    <a:pt x="2381294" y="1882"/>
                  </a:lnTo>
                  <a:lnTo>
                    <a:pt x="2324865" y="472"/>
                  </a:lnTo>
                  <a:lnTo>
                    <a:pt x="2268093" y="0"/>
                  </a:lnTo>
                  <a:close/>
                </a:path>
              </a:pathLst>
            </a:custGeom>
            <a:solidFill>
              <a:srgbClr val="E7F3F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72792" y="1026005"/>
              <a:ext cx="3645535" cy="1670050"/>
            </a:xfrm>
            <a:custGeom>
              <a:avLst/>
              <a:gdLst/>
              <a:ahLst/>
              <a:cxnLst/>
              <a:rect l="l" t="t" r="r" b="b"/>
              <a:pathLst>
                <a:path w="3645535" h="1670050">
                  <a:moveTo>
                    <a:pt x="1822500" y="0"/>
                  </a:moveTo>
                  <a:lnTo>
                    <a:pt x="1758518" y="504"/>
                  </a:lnTo>
                  <a:lnTo>
                    <a:pt x="1695089" y="2008"/>
                  </a:lnTo>
                  <a:lnTo>
                    <a:pt x="1632251" y="4494"/>
                  </a:lnTo>
                  <a:lnTo>
                    <a:pt x="1570038" y="7945"/>
                  </a:lnTo>
                  <a:lnTo>
                    <a:pt x="1508488" y="12345"/>
                  </a:lnTo>
                  <a:lnTo>
                    <a:pt x="1447636" y="17678"/>
                  </a:lnTo>
                  <a:lnTo>
                    <a:pt x="1387518" y="23927"/>
                  </a:lnTo>
                  <a:lnTo>
                    <a:pt x="1328172" y="31075"/>
                  </a:lnTo>
                  <a:lnTo>
                    <a:pt x="1269631" y="39106"/>
                  </a:lnTo>
                  <a:lnTo>
                    <a:pt x="1211934" y="48003"/>
                  </a:lnTo>
                  <a:lnTo>
                    <a:pt x="1155116" y="57750"/>
                  </a:lnTo>
                  <a:lnTo>
                    <a:pt x="1099213" y="68330"/>
                  </a:lnTo>
                  <a:lnTo>
                    <a:pt x="1044262" y="79727"/>
                  </a:lnTo>
                  <a:lnTo>
                    <a:pt x="990297" y="91924"/>
                  </a:lnTo>
                  <a:lnTo>
                    <a:pt x="937357" y="104904"/>
                  </a:lnTo>
                  <a:lnTo>
                    <a:pt x="885476" y="118651"/>
                  </a:lnTo>
                  <a:lnTo>
                    <a:pt x="834691" y="133148"/>
                  </a:lnTo>
                  <a:lnTo>
                    <a:pt x="785038" y="148380"/>
                  </a:lnTo>
                  <a:lnTo>
                    <a:pt x="736554" y="164328"/>
                  </a:lnTo>
                  <a:lnTo>
                    <a:pt x="689273" y="180977"/>
                  </a:lnTo>
                  <a:lnTo>
                    <a:pt x="643233" y="198311"/>
                  </a:lnTo>
                  <a:lnTo>
                    <a:pt x="598470" y="216312"/>
                  </a:lnTo>
                  <a:lnTo>
                    <a:pt x="555020" y="234964"/>
                  </a:lnTo>
                  <a:lnTo>
                    <a:pt x="512918" y="254250"/>
                  </a:lnTo>
                  <a:lnTo>
                    <a:pt x="472201" y="274154"/>
                  </a:lnTo>
                  <a:lnTo>
                    <a:pt x="432906" y="294660"/>
                  </a:lnTo>
                  <a:lnTo>
                    <a:pt x="395068" y="315750"/>
                  </a:lnTo>
                  <a:lnTo>
                    <a:pt x="358723" y="337409"/>
                  </a:lnTo>
                  <a:lnTo>
                    <a:pt x="323908" y="359620"/>
                  </a:lnTo>
                  <a:lnTo>
                    <a:pt x="290659" y="382365"/>
                  </a:lnTo>
                  <a:lnTo>
                    <a:pt x="259011" y="405629"/>
                  </a:lnTo>
                  <a:lnTo>
                    <a:pt x="229002" y="429396"/>
                  </a:lnTo>
                  <a:lnTo>
                    <a:pt x="174042" y="478368"/>
                  </a:lnTo>
                  <a:lnTo>
                    <a:pt x="126067" y="529149"/>
                  </a:lnTo>
                  <a:lnTo>
                    <a:pt x="85368" y="581608"/>
                  </a:lnTo>
                  <a:lnTo>
                    <a:pt x="52232" y="635611"/>
                  </a:lnTo>
                  <a:lnTo>
                    <a:pt x="26950" y="691026"/>
                  </a:lnTo>
                  <a:lnTo>
                    <a:pt x="9810" y="747721"/>
                  </a:lnTo>
                  <a:lnTo>
                    <a:pt x="1102" y="805562"/>
                  </a:lnTo>
                  <a:lnTo>
                    <a:pt x="0" y="834872"/>
                  </a:lnTo>
                  <a:lnTo>
                    <a:pt x="1102" y="864183"/>
                  </a:lnTo>
                  <a:lnTo>
                    <a:pt x="9810" y="922026"/>
                  </a:lnTo>
                  <a:lnTo>
                    <a:pt x="26950" y="978722"/>
                  </a:lnTo>
                  <a:lnTo>
                    <a:pt x="52232" y="1034138"/>
                  </a:lnTo>
                  <a:lnTo>
                    <a:pt x="85368" y="1088142"/>
                  </a:lnTo>
                  <a:lnTo>
                    <a:pt x="126067" y="1140602"/>
                  </a:lnTo>
                  <a:lnTo>
                    <a:pt x="174042" y="1191384"/>
                  </a:lnTo>
                  <a:lnTo>
                    <a:pt x="229002" y="1240357"/>
                  </a:lnTo>
                  <a:lnTo>
                    <a:pt x="259011" y="1264124"/>
                  </a:lnTo>
                  <a:lnTo>
                    <a:pt x="290659" y="1287388"/>
                  </a:lnTo>
                  <a:lnTo>
                    <a:pt x="323908" y="1310134"/>
                  </a:lnTo>
                  <a:lnTo>
                    <a:pt x="358723" y="1332345"/>
                  </a:lnTo>
                  <a:lnTo>
                    <a:pt x="395068" y="1354004"/>
                  </a:lnTo>
                  <a:lnTo>
                    <a:pt x="432906" y="1375095"/>
                  </a:lnTo>
                  <a:lnTo>
                    <a:pt x="472201" y="1395601"/>
                  </a:lnTo>
                  <a:lnTo>
                    <a:pt x="512918" y="1415505"/>
                  </a:lnTo>
                  <a:lnTo>
                    <a:pt x="555020" y="1434792"/>
                  </a:lnTo>
                  <a:lnTo>
                    <a:pt x="598470" y="1453444"/>
                  </a:lnTo>
                  <a:lnTo>
                    <a:pt x="643233" y="1471445"/>
                  </a:lnTo>
                  <a:lnTo>
                    <a:pt x="689273" y="1488779"/>
                  </a:lnTo>
                  <a:lnTo>
                    <a:pt x="736554" y="1505428"/>
                  </a:lnTo>
                  <a:lnTo>
                    <a:pt x="785038" y="1521377"/>
                  </a:lnTo>
                  <a:lnTo>
                    <a:pt x="834691" y="1536608"/>
                  </a:lnTo>
                  <a:lnTo>
                    <a:pt x="885476" y="1551105"/>
                  </a:lnTo>
                  <a:lnTo>
                    <a:pt x="937357" y="1564853"/>
                  </a:lnTo>
                  <a:lnTo>
                    <a:pt x="990297" y="1577833"/>
                  </a:lnTo>
                  <a:lnTo>
                    <a:pt x="1044262" y="1590030"/>
                  </a:lnTo>
                  <a:lnTo>
                    <a:pt x="1099213" y="1601426"/>
                  </a:lnTo>
                  <a:lnTo>
                    <a:pt x="1155116" y="1612006"/>
                  </a:lnTo>
                  <a:lnTo>
                    <a:pt x="1211934" y="1621753"/>
                  </a:lnTo>
                  <a:lnTo>
                    <a:pt x="1269631" y="1630651"/>
                  </a:lnTo>
                  <a:lnTo>
                    <a:pt x="1328172" y="1638682"/>
                  </a:lnTo>
                  <a:lnTo>
                    <a:pt x="1387518" y="1645830"/>
                  </a:lnTo>
                  <a:lnTo>
                    <a:pt x="1447636" y="1652079"/>
                  </a:lnTo>
                  <a:lnTo>
                    <a:pt x="1508488" y="1657412"/>
                  </a:lnTo>
                  <a:lnTo>
                    <a:pt x="1570038" y="1661812"/>
                  </a:lnTo>
                  <a:lnTo>
                    <a:pt x="1632251" y="1665263"/>
                  </a:lnTo>
                  <a:lnTo>
                    <a:pt x="1695089" y="1667749"/>
                  </a:lnTo>
                  <a:lnTo>
                    <a:pt x="1758518" y="1669253"/>
                  </a:lnTo>
                  <a:lnTo>
                    <a:pt x="1822500" y="1669757"/>
                  </a:lnTo>
                  <a:lnTo>
                    <a:pt x="1883860" y="1669293"/>
                  </a:lnTo>
                  <a:lnTo>
                    <a:pt x="1944712" y="1667910"/>
                  </a:lnTo>
                  <a:lnTo>
                    <a:pt x="2005025" y="1665623"/>
                  </a:lnTo>
                  <a:lnTo>
                    <a:pt x="2064766" y="1662445"/>
                  </a:lnTo>
                  <a:lnTo>
                    <a:pt x="2123904" y="1658393"/>
                  </a:lnTo>
                  <a:lnTo>
                    <a:pt x="2182406" y="1653481"/>
                  </a:lnTo>
                  <a:lnTo>
                    <a:pt x="2240241" y="1647722"/>
                  </a:lnTo>
                  <a:lnTo>
                    <a:pt x="2297378" y="1641133"/>
                  </a:lnTo>
                  <a:lnTo>
                    <a:pt x="2353784" y="1633726"/>
                  </a:lnTo>
                  <a:lnTo>
                    <a:pt x="2409427" y="1625518"/>
                  </a:lnTo>
                  <a:lnTo>
                    <a:pt x="2464275" y="1616522"/>
                  </a:lnTo>
                  <a:lnTo>
                    <a:pt x="2518297" y="1606753"/>
                  </a:lnTo>
                  <a:lnTo>
                    <a:pt x="2571461" y="1596226"/>
                  </a:lnTo>
                  <a:lnTo>
                    <a:pt x="2623735" y="1584955"/>
                  </a:lnTo>
                  <a:lnTo>
                    <a:pt x="2675087" y="1572955"/>
                  </a:lnTo>
                  <a:lnTo>
                    <a:pt x="2725485" y="1560240"/>
                  </a:lnTo>
                  <a:lnTo>
                    <a:pt x="2774897" y="1546826"/>
                  </a:lnTo>
                  <a:lnTo>
                    <a:pt x="2823292" y="1532727"/>
                  </a:lnTo>
                  <a:lnTo>
                    <a:pt x="2870637" y="1517956"/>
                  </a:lnTo>
                  <a:lnTo>
                    <a:pt x="2916902" y="1502530"/>
                  </a:lnTo>
                  <a:lnTo>
                    <a:pt x="2962053" y="1486462"/>
                  </a:lnTo>
                  <a:lnTo>
                    <a:pt x="3006059" y="1469767"/>
                  </a:lnTo>
                  <a:lnTo>
                    <a:pt x="3048888" y="1452460"/>
                  </a:lnTo>
                  <a:lnTo>
                    <a:pt x="3090509" y="1434555"/>
                  </a:lnTo>
                  <a:lnTo>
                    <a:pt x="3130889" y="1416067"/>
                  </a:lnTo>
                  <a:lnTo>
                    <a:pt x="3169997" y="1397010"/>
                  </a:lnTo>
                  <a:lnTo>
                    <a:pt x="3207800" y="1377399"/>
                  </a:lnTo>
                  <a:lnTo>
                    <a:pt x="3244267" y="1357250"/>
                  </a:lnTo>
                  <a:lnTo>
                    <a:pt x="3279367" y="1336575"/>
                  </a:lnTo>
                  <a:lnTo>
                    <a:pt x="3313066" y="1315390"/>
                  </a:lnTo>
                  <a:lnTo>
                    <a:pt x="3345334" y="1293710"/>
                  </a:lnTo>
                  <a:lnTo>
                    <a:pt x="3405447" y="1248921"/>
                  </a:lnTo>
                  <a:lnTo>
                    <a:pt x="3447408" y="1212811"/>
                  </a:lnTo>
                  <a:lnTo>
                    <a:pt x="3491139" y="1170492"/>
                  </a:lnTo>
                  <a:lnTo>
                    <a:pt x="3542383" y="1111755"/>
                  </a:lnTo>
                  <a:lnTo>
                    <a:pt x="3573065" y="1067902"/>
                  </a:lnTo>
                  <a:lnTo>
                    <a:pt x="3598531" y="1023032"/>
                  </a:lnTo>
                  <a:lnTo>
                    <a:pt x="3618619" y="977220"/>
                  </a:lnTo>
                  <a:lnTo>
                    <a:pt x="3633168" y="930539"/>
                  </a:lnTo>
                  <a:lnTo>
                    <a:pt x="3642016" y="883066"/>
                  </a:lnTo>
                  <a:lnTo>
                    <a:pt x="3645001" y="834872"/>
                  </a:lnTo>
                  <a:lnTo>
                    <a:pt x="3643899" y="805562"/>
                  </a:lnTo>
                  <a:lnTo>
                    <a:pt x="3635190" y="747721"/>
                  </a:lnTo>
                  <a:lnTo>
                    <a:pt x="3618050" y="691026"/>
                  </a:lnTo>
                  <a:lnTo>
                    <a:pt x="3592768" y="635611"/>
                  </a:lnTo>
                  <a:lnTo>
                    <a:pt x="3559633" y="581608"/>
                  </a:lnTo>
                  <a:lnTo>
                    <a:pt x="3518933" y="529149"/>
                  </a:lnTo>
                  <a:lnTo>
                    <a:pt x="3470959" y="478368"/>
                  </a:lnTo>
                  <a:lnTo>
                    <a:pt x="3415999" y="429396"/>
                  </a:lnTo>
                  <a:lnTo>
                    <a:pt x="3385989" y="405629"/>
                  </a:lnTo>
                  <a:lnTo>
                    <a:pt x="3354342" y="382365"/>
                  </a:lnTo>
                  <a:lnTo>
                    <a:pt x="3321092" y="359620"/>
                  </a:lnTo>
                  <a:lnTo>
                    <a:pt x="3286277" y="337409"/>
                  </a:lnTo>
                  <a:lnTo>
                    <a:pt x="3249933" y="315750"/>
                  </a:lnTo>
                  <a:lnTo>
                    <a:pt x="3212095" y="294660"/>
                  </a:lnTo>
                  <a:lnTo>
                    <a:pt x="3172799" y="274154"/>
                  </a:lnTo>
                  <a:lnTo>
                    <a:pt x="3132083" y="254250"/>
                  </a:lnTo>
                  <a:lnTo>
                    <a:pt x="3089981" y="234964"/>
                  </a:lnTo>
                  <a:lnTo>
                    <a:pt x="3046530" y="216312"/>
                  </a:lnTo>
                  <a:lnTo>
                    <a:pt x="3001767" y="198311"/>
                  </a:lnTo>
                  <a:lnTo>
                    <a:pt x="2955727" y="180977"/>
                  </a:lnTo>
                  <a:lnTo>
                    <a:pt x="2908447" y="164328"/>
                  </a:lnTo>
                  <a:lnTo>
                    <a:pt x="2859962" y="148380"/>
                  </a:lnTo>
                  <a:lnTo>
                    <a:pt x="2810309" y="133148"/>
                  </a:lnTo>
                  <a:lnTo>
                    <a:pt x="2759525" y="118651"/>
                  </a:lnTo>
                  <a:lnTo>
                    <a:pt x="2707644" y="104904"/>
                  </a:lnTo>
                  <a:lnTo>
                    <a:pt x="2654703" y="91924"/>
                  </a:lnTo>
                  <a:lnTo>
                    <a:pt x="2600739" y="79727"/>
                  </a:lnTo>
                  <a:lnTo>
                    <a:pt x="2545787" y="68330"/>
                  </a:lnTo>
                  <a:lnTo>
                    <a:pt x="2489884" y="57750"/>
                  </a:lnTo>
                  <a:lnTo>
                    <a:pt x="2433066" y="48003"/>
                  </a:lnTo>
                  <a:lnTo>
                    <a:pt x="2375369" y="39106"/>
                  </a:lnTo>
                  <a:lnTo>
                    <a:pt x="2316829" y="31075"/>
                  </a:lnTo>
                  <a:lnTo>
                    <a:pt x="2257482" y="23927"/>
                  </a:lnTo>
                  <a:lnTo>
                    <a:pt x="2197365" y="17678"/>
                  </a:lnTo>
                  <a:lnTo>
                    <a:pt x="2136513" y="12345"/>
                  </a:lnTo>
                  <a:lnTo>
                    <a:pt x="2074962" y="7945"/>
                  </a:lnTo>
                  <a:lnTo>
                    <a:pt x="2012750" y="4494"/>
                  </a:lnTo>
                  <a:lnTo>
                    <a:pt x="1949911" y="2008"/>
                  </a:lnTo>
                  <a:lnTo>
                    <a:pt x="1886483" y="504"/>
                  </a:lnTo>
                  <a:lnTo>
                    <a:pt x="1822500" y="0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6" name="object 246"/>
          <p:cNvSpPr txBox="1">
            <a:spLocks noGrp="1"/>
          </p:cNvSpPr>
          <p:nvPr>
            <p:ph type="title"/>
          </p:nvPr>
        </p:nvSpPr>
        <p:spPr>
          <a:xfrm>
            <a:off x="932386" y="1294408"/>
            <a:ext cx="2571137" cy="9949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9060">
              <a:lnSpc>
                <a:spcPct val="100800"/>
              </a:lnSpc>
              <a:spcBef>
                <a:spcPts val="90"/>
              </a:spcBef>
            </a:pPr>
            <a:r>
              <a:rPr sz="3250" b="1" dirty="0">
                <a:latin typeface="Gill Sans MT"/>
                <a:cs typeface="Gill Sans MT"/>
              </a:rPr>
              <a:t>Why do we </a:t>
            </a:r>
            <a:r>
              <a:rPr sz="3250" b="1" dirty="0" err="1">
                <a:latin typeface="Gill Sans MT"/>
                <a:cs typeface="Gill Sans MT"/>
              </a:rPr>
              <a:t>hav</a:t>
            </a:r>
            <a:r>
              <a:rPr lang="en-GB" sz="3250" b="1" dirty="0">
                <a:latin typeface="Gill Sans MT"/>
                <a:cs typeface="Gill Sans MT"/>
              </a:rPr>
              <a:t>e</a:t>
            </a:r>
            <a:r>
              <a:rPr sz="3250" b="1" dirty="0">
                <a:latin typeface="Gill Sans MT"/>
                <a:cs typeface="Gill Sans MT"/>
              </a:rPr>
              <a:t> teeth?</a:t>
            </a:r>
            <a:endParaRPr sz="3250" dirty="0">
              <a:latin typeface="Gill Sans MT"/>
              <a:cs typeface="Gill Sans MT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894518" y="4950398"/>
            <a:ext cx="38779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sz="4200" b="1" spc="-34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4200" b="1" strike="sngStrike" spc="-7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200" b="1" strike="noStrike" spc="-90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200" b="1" strike="noStrike" spc="-409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200" b="1" strike="noStrike" spc="6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4200" b="1" strike="noStrike" spc="-105" dirty="0">
                <a:solidFill>
                  <a:srgbClr val="25408F"/>
                </a:solidFill>
                <a:latin typeface="Gill Sans MT"/>
                <a:cs typeface="Gill Sans MT"/>
              </a:rPr>
              <a:t>ou</a:t>
            </a:r>
            <a:r>
              <a:rPr sz="4200" b="1" strike="noStrike" spc="-409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200" b="1" strike="noStrike" spc="-50" dirty="0">
                <a:solidFill>
                  <a:srgbClr val="25408F"/>
                </a:solidFill>
                <a:latin typeface="Gill Sans MT"/>
                <a:cs typeface="Gill Sans MT"/>
              </a:rPr>
              <a:t>think</a:t>
            </a:r>
            <a:r>
              <a:rPr sz="4200" b="1" strike="noStrike" spc="-409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200" b="1" strike="noStrike" spc="45" dirty="0">
                <a:solidFill>
                  <a:srgbClr val="25408F"/>
                </a:solidFill>
                <a:latin typeface="Gill Sans MT"/>
                <a:cs typeface="Gill Sans MT"/>
              </a:rPr>
              <a:t>of  </a:t>
            </a:r>
            <a:r>
              <a:rPr sz="4200" b="1" strike="sngStrike" spc="-7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4200" b="1" strike="noStrike" spc="-175" dirty="0">
                <a:solidFill>
                  <a:srgbClr val="25408F"/>
                </a:solidFill>
                <a:latin typeface="Gill Sans MT"/>
                <a:cs typeface="Gill Sans MT"/>
              </a:rPr>
              <a:t>n</a:t>
            </a:r>
            <a:r>
              <a:rPr sz="4200" b="1" strike="noStrike" spc="110" dirty="0">
                <a:solidFill>
                  <a:srgbClr val="25408F"/>
                </a:solidFill>
                <a:latin typeface="Gill Sans MT"/>
                <a:cs typeface="Gill Sans MT"/>
              </a:rPr>
              <a:t>yt</a:t>
            </a:r>
            <a:r>
              <a:rPr sz="4200" b="1" strike="sngStrike" spc="-8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4200" b="1" strike="noStrike" spc="-25" dirty="0">
                <a:solidFill>
                  <a:srgbClr val="25408F"/>
                </a:solidFill>
                <a:latin typeface="Gill Sans MT"/>
                <a:cs typeface="Gill Sans MT"/>
              </a:rPr>
              <a:t>ing</a:t>
            </a:r>
            <a:r>
              <a:rPr sz="4200" b="1" strike="noStrike" spc="-409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4200" b="1" strike="noStrike" spc="20" dirty="0">
                <a:solidFill>
                  <a:srgbClr val="25408F"/>
                </a:solidFill>
                <a:latin typeface="Gill Sans MT"/>
                <a:cs typeface="Gill Sans MT"/>
              </a:rPr>
              <a:t>els</a:t>
            </a:r>
            <a:r>
              <a:rPr sz="4200" b="1" strike="noStrike" spc="-20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4200" b="1" strike="noStrike" spc="620" dirty="0">
                <a:solidFill>
                  <a:srgbClr val="25408F"/>
                </a:solidFill>
                <a:latin typeface="Gill Sans MT"/>
                <a:cs typeface="Gill Sans MT"/>
              </a:rPr>
              <a:t>?</a:t>
            </a:r>
            <a:endParaRPr sz="4200">
              <a:latin typeface="Gill Sans MT"/>
              <a:cs typeface="Gill Sans MT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525645" y="2242429"/>
            <a:ext cx="3048000" cy="20986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algn="ctr">
              <a:lnSpc>
                <a:spcPct val="106300"/>
              </a:lnSpc>
              <a:spcBef>
                <a:spcPts val="150"/>
              </a:spcBef>
            </a:pPr>
            <a:r>
              <a:rPr sz="255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50" spc="-64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2550" spc="-245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 </a:t>
            </a:r>
            <a:r>
              <a:rPr sz="2550" spc="10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50" spc="17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05" dirty="0">
                <a:solidFill>
                  <a:srgbClr val="25408F"/>
                </a:solidFill>
                <a:latin typeface="Gill Sans MT"/>
                <a:cs typeface="Gill Sans MT"/>
              </a:rPr>
              <a:t>help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75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50" spc="-88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50" spc="-245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 </a:t>
            </a:r>
            <a:r>
              <a:rPr sz="2550" spc="70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40" dirty="0">
                <a:solidFill>
                  <a:srgbClr val="25408F"/>
                </a:solidFill>
                <a:latin typeface="Gill Sans MT"/>
                <a:cs typeface="Gill Sans MT"/>
              </a:rPr>
              <a:t>eat  </a:t>
            </a:r>
            <a:r>
              <a:rPr sz="2550" spc="114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2550" spc="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50" spc="17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05" dirty="0">
                <a:solidFill>
                  <a:srgbClr val="25408F"/>
                </a:solidFill>
                <a:latin typeface="Gill Sans MT"/>
                <a:cs typeface="Gill Sans MT"/>
              </a:rPr>
              <a:t>help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75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5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35" dirty="0">
                <a:solidFill>
                  <a:srgbClr val="25408F"/>
                </a:solidFill>
                <a:latin typeface="Gill Sans MT"/>
                <a:cs typeface="Gill Sans MT"/>
              </a:rPr>
              <a:t>speak  </a:t>
            </a:r>
            <a:r>
              <a:rPr sz="2550" spc="114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2550" spc="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50" spc="17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80" dirty="0">
                <a:solidFill>
                  <a:srgbClr val="25408F"/>
                </a:solidFill>
                <a:latin typeface="Gill Sans MT"/>
                <a:cs typeface="Gill Sans MT"/>
              </a:rPr>
              <a:t>sha</a:t>
            </a:r>
            <a:r>
              <a:rPr sz="2550" spc="160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2550" spc="15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50" spc="114" dirty="0">
                <a:solidFill>
                  <a:srgbClr val="25408F"/>
                </a:solidFill>
                <a:latin typeface="Gill Sans MT"/>
                <a:cs typeface="Gill Sans MT"/>
              </a:rPr>
              <a:t>u</a:t>
            </a:r>
            <a:r>
              <a:rPr sz="2550" spc="-75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5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2550" spc="17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2550" spc="100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2550" spc="110" dirty="0">
                <a:solidFill>
                  <a:srgbClr val="25408F"/>
                </a:solidFill>
                <a:latin typeface="Gill Sans MT"/>
                <a:cs typeface="Gill Sans MT"/>
              </a:rPr>
              <a:t>e  </a:t>
            </a:r>
            <a:r>
              <a:rPr sz="2550" spc="114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2550" spc="4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2550" spc="17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45" dirty="0">
                <a:solidFill>
                  <a:srgbClr val="25408F"/>
                </a:solidFill>
                <a:latin typeface="Gill Sans MT"/>
                <a:cs typeface="Gill Sans MT"/>
              </a:rPr>
              <a:t>all</a:t>
            </a:r>
            <a:r>
              <a:rPr sz="2550" spc="5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50" spc="2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75" dirty="0">
                <a:solidFill>
                  <a:srgbClr val="25408F"/>
                </a:solidFill>
                <a:latin typeface="Gill Sans MT"/>
                <a:cs typeface="Gill Sans MT"/>
              </a:rPr>
              <a:t>us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55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2550" spc="6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10" dirty="0">
                <a:solidFill>
                  <a:srgbClr val="25408F"/>
                </a:solidFill>
                <a:latin typeface="Gill Sans MT"/>
                <a:cs typeface="Gill Sans MT"/>
              </a:rPr>
              <a:t>be  </a:t>
            </a:r>
            <a:r>
              <a:rPr sz="2550" spc="7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2550" spc="110" dirty="0">
                <a:solidFill>
                  <a:srgbClr val="25408F"/>
                </a:solidFill>
                <a:latin typeface="Gill Sans MT"/>
                <a:cs typeface="Gill Sans MT"/>
              </a:rPr>
              <a:t>onfident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65" dirty="0">
                <a:solidFill>
                  <a:srgbClr val="25408F"/>
                </a:solidFill>
                <a:latin typeface="Gill Sans MT"/>
                <a:cs typeface="Gill Sans MT"/>
              </a:rPr>
              <a:t>in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35" dirty="0">
                <a:solidFill>
                  <a:srgbClr val="25408F"/>
                </a:solidFill>
                <a:latin typeface="Gill Sans MT"/>
                <a:cs typeface="Gill Sans MT"/>
              </a:rPr>
              <a:t>our</a:t>
            </a:r>
            <a:r>
              <a:rPr sz="2550" spc="-24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2550" spc="110" dirty="0">
                <a:solidFill>
                  <a:srgbClr val="25408F"/>
                </a:solidFill>
                <a:latin typeface="Gill Sans MT"/>
                <a:cs typeface="Gill Sans MT"/>
              </a:rPr>
              <a:t>smil</a:t>
            </a:r>
            <a:r>
              <a:rPr sz="2550" spc="15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endParaRPr sz="2550" dirty="0">
              <a:latin typeface="Gill Sans MT"/>
              <a:cs typeface="Gill Sans MT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50" name="object 25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5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5" name="object 2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102360"/>
            <a:chOff x="0" y="0"/>
            <a:chExt cx="10692130" cy="1102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"/>
              <a:ext cx="10692002" cy="755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25764" y="50316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76203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54387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90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90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90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90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3721" y="0"/>
              <a:ext cx="511809" cy="429895"/>
            </a:xfrm>
            <a:custGeom>
              <a:avLst/>
              <a:gdLst/>
              <a:ahLst/>
              <a:cxnLst/>
              <a:rect l="l" t="t" r="r" b="b"/>
              <a:pathLst>
                <a:path w="511809" h="429895">
                  <a:moveTo>
                    <a:pt x="178866" y="0"/>
                  </a:moveTo>
                  <a:lnTo>
                    <a:pt x="166116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511809" h="429895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511809" h="429895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2991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74" y="203657"/>
                  </a:lnTo>
                  <a:lnTo>
                    <a:pt x="261772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98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77" y="227939"/>
                  </a:lnTo>
                  <a:lnTo>
                    <a:pt x="195643" y="207657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95017"/>
              <a:ext cx="172707" cy="656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58710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51072" y="50316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762031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99029" y="0"/>
              <a:ext cx="1393190" cy="908050"/>
            </a:xfrm>
            <a:custGeom>
              <a:avLst/>
              <a:gdLst/>
              <a:ahLst/>
              <a:cxnLst/>
              <a:rect l="l" t="t" r="r" b="b"/>
              <a:pathLst>
                <a:path w="1393190" h="908050">
                  <a:moveTo>
                    <a:pt x="178866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1393190" h="908050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393190" h="908050">
                  <a:moveTo>
                    <a:pt x="511505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88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74" y="203657"/>
                  </a:lnTo>
                  <a:lnTo>
                    <a:pt x="261785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98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26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36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88" y="143891"/>
                  </a:lnTo>
                  <a:lnTo>
                    <a:pt x="51689" y="154965"/>
                  </a:lnTo>
                  <a:lnTo>
                    <a:pt x="53136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71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77" y="227939"/>
                  </a:lnTo>
                  <a:lnTo>
                    <a:pt x="195643" y="207657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31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16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  <a:path w="1393190" h="908050">
                  <a:moveTo>
                    <a:pt x="829881" y="658533"/>
                  </a:moveTo>
                  <a:lnTo>
                    <a:pt x="828040" y="654964"/>
                  </a:lnTo>
                  <a:lnTo>
                    <a:pt x="751725" y="630707"/>
                  </a:lnTo>
                  <a:lnTo>
                    <a:pt x="748182" y="632536"/>
                  </a:lnTo>
                  <a:lnTo>
                    <a:pt x="746048" y="639229"/>
                  </a:lnTo>
                  <a:lnTo>
                    <a:pt x="747890" y="642797"/>
                  </a:lnTo>
                  <a:lnTo>
                    <a:pt x="751230" y="643864"/>
                  </a:lnTo>
                  <a:lnTo>
                    <a:pt x="821740" y="666292"/>
                  </a:lnTo>
                  <a:lnTo>
                    <a:pt x="822655" y="666369"/>
                  </a:lnTo>
                  <a:lnTo>
                    <a:pt x="825931" y="665962"/>
                  </a:lnTo>
                  <a:lnTo>
                    <a:pt x="828040" y="664324"/>
                  </a:lnTo>
                  <a:lnTo>
                    <a:pt x="829881" y="658533"/>
                  </a:lnTo>
                  <a:close/>
                </a:path>
                <a:path w="1393190" h="908050">
                  <a:moveTo>
                    <a:pt x="842733" y="770369"/>
                  </a:moveTo>
                  <a:lnTo>
                    <a:pt x="841870" y="763397"/>
                  </a:lnTo>
                  <a:lnTo>
                    <a:pt x="838708" y="760933"/>
                  </a:lnTo>
                  <a:lnTo>
                    <a:pt x="765848" y="769874"/>
                  </a:lnTo>
                  <a:lnTo>
                    <a:pt x="763371" y="773036"/>
                  </a:lnTo>
                  <a:lnTo>
                    <a:pt x="764235" y="780008"/>
                  </a:lnTo>
                  <a:lnTo>
                    <a:pt x="767397" y="782485"/>
                  </a:lnTo>
                  <a:lnTo>
                    <a:pt x="770877" y="782053"/>
                  </a:lnTo>
                  <a:lnTo>
                    <a:pt x="840257" y="773531"/>
                  </a:lnTo>
                  <a:lnTo>
                    <a:pt x="842733" y="770369"/>
                  </a:lnTo>
                  <a:close/>
                </a:path>
                <a:path w="1393190" h="908050">
                  <a:moveTo>
                    <a:pt x="901179" y="852297"/>
                  </a:moveTo>
                  <a:lnTo>
                    <a:pt x="896505" y="847039"/>
                  </a:lnTo>
                  <a:lnTo>
                    <a:pt x="892492" y="846836"/>
                  </a:lnTo>
                  <a:lnTo>
                    <a:pt x="833932" y="898918"/>
                  </a:lnTo>
                  <a:lnTo>
                    <a:pt x="833704" y="902931"/>
                  </a:lnTo>
                  <a:lnTo>
                    <a:pt x="836041" y="905548"/>
                  </a:lnTo>
                  <a:lnTo>
                    <a:pt x="837476" y="907173"/>
                  </a:lnTo>
                  <a:lnTo>
                    <a:pt x="839558" y="907872"/>
                  </a:lnTo>
                  <a:lnTo>
                    <a:pt x="842797" y="907478"/>
                  </a:lnTo>
                  <a:lnTo>
                    <a:pt x="844003" y="906957"/>
                  </a:lnTo>
                  <a:lnTo>
                    <a:pt x="900938" y="856310"/>
                  </a:lnTo>
                  <a:lnTo>
                    <a:pt x="901179" y="852297"/>
                  </a:lnTo>
                  <a:close/>
                </a:path>
                <a:path w="1393190" h="908050">
                  <a:moveTo>
                    <a:pt x="1392961" y="797356"/>
                  </a:moveTo>
                  <a:lnTo>
                    <a:pt x="1374444" y="787641"/>
                  </a:lnTo>
                  <a:lnTo>
                    <a:pt x="1370596" y="788822"/>
                  </a:lnTo>
                  <a:lnTo>
                    <a:pt x="1367345" y="795045"/>
                  </a:lnTo>
                  <a:lnTo>
                    <a:pt x="1368539" y="798893"/>
                  </a:lnTo>
                  <a:lnTo>
                    <a:pt x="1392961" y="811682"/>
                  </a:lnTo>
                  <a:lnTo>
                    <a:pt x="1392961" y="797356"/>
                  </a:lnTo>
                  <a:close/>
                </a:path>
                <a:path w="1393190" h="908050">
                  <a:moveTo>
                    <a:pt x="1392974" y="584403"/>
                  </a:moveTo>
                  <a:lnTo>
                    <a:pt x="1390548" y="585889"/>
                  </a:lnTo>
                  <a:lnTo>
                    <a:pt x="1389634" y="589800"/>
                  </a:lnTo>
                  <a:lnTo>
                    <a:pt x="1392821" y="594969"/>
                  </a:lnTo>
                  <a:lnTo>
                    <a:pt x="1392974" y="595033"/>
                  </a:lnTo>
                  <a:lnTo>
                    <a:pt x="1392974" y="584403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6963" y="95017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84018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5149" y="46310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721979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23106" y="0"/>
              <a:ext cx="1482725" cy="868044"/>
            </a:xfrm>
            <a:custGeom>
              <a:avLst/>
              <a:gdLst/>
              <a:ahLst/>
              <a:cxnLst/>
              <a:rect l="l" t="t" r="r" b="b"/>
              <a:pathLst>
                <a:path w="1482725" h="868044">
                  <a:moveTo>
                    <a:pt x="178866" y="0"/>
                  </a:moveTo>
                  <a:lnTo>
                    <a:pt x="166116" y="0"/>
                  </a:lnTo>
                  <a:lnTo>
                    <a:pt x="163131" y="33985"/>
                  </a:lnTo>
                  <a:lnTo>
                    <a:pt x="165722" y="37058"/>
                  </a:lnTo>
                  <a:lnTo>
                    <a:pt x="172707" y="37668"/>
                  </a:lnTo>
                  <a:lnTo>
                    <a:pt x="175793" y="35090"/>
                  </a:lnTo>
                  <a:lnTo>
                    <a:pt x="178866" y="0"/>
                  </a:lnTo>
                  <a:close/>
                </a:path>
                <a:path w="1482725" h="868044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482725" h="868044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18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284492" y="205943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85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10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593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520" y="271805"/>
                  </a:lnTo>
                  <a:lnTo>
                    <a:pt x="155028" y="265074"/>
                  </a:lnTo>
                  <a:lnTo>
                    <a:pt x="170764" y="218274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171" y="287007"/>
                  </a:lnTo>
                  <a:lnTo>
                    <a:pt x="302018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67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  <a:path w="1482725" h="868044">
                  <a:moveTo>
                    <a:pt x="829881" y="618477"/>
                  </a:moveTo>
                  <a:lnTo>
                    <a:pt x="828040" y="614908"/>
                  </a:lnTo>
                  <a:lnTo>
                    <a:pt x="751725" y="590651"/>
                  </a:lnTo>
                  <a:lnTo>
                    <a:pt x="748182" y="592480"/>
                  </a:lnTo>
                  <a:lnTo>
                    <a:pt x="746048" y="599173"/>
                  </a:lnTo>
                  <a:lnTo>
                    <a:pt x="747890" y="602742"/>
                  </a:lnTo>
                  <a:lnTo>
                    <a:pt x="751230" y="603808"/>
                  </a:lnTo>
                  <a:lnTo>
                    <a:pt x="821740" y="626237"/>
                  </a:lnTo>
                  <a:lnTo>
                    <a:pt x="822655" y="626313"/>
                  </a:lnTo>
                  <a:lnTo>
                    <a:pt x="825931" y="625906"/>
                  </a:lnTo>
                  <a:lnTo>
                    <a:pt x="828040" y="624268"/>
                  </a:lnTo>
                  <a:lnTo>
                    <a:pt x="829881" y="618477"/>
                  </a:lnTo>
                  <a:close/>
                </a:path>
                <a:path w="1482725" h="868044">
                  <a:moveTo>
                    <a:pt x="842733" y="730313"/>
                  </a:moveTo>
                  <a:lnTo>
                    <a:pt x="841870" y="723341"/>
                  </a:lnTo>
                  <a:lnTo>
                    <a:pt x="838708" y="720877"/>
                  </a:lnTo>
                  <a:lnTo>
                    <a:pt x="765848" y="729818"/>
                  </a:lnTo>
                  <a:lnTo>
                    <a:pt x="763371" y="732980"/>
                  </a:lnTo>
                  <a:lnTo>
                    <a:pt x="764222" y="739952"/>
                  </a:lnTo>
                  <a:lnTo>
                    <a:pt x="767397" y="742429"/>
                  </a:lnTo>
                  <a:lnTo>
                    <a:pt x="770877" y="741997"/>
                  </a:lnTo>
                  <a:lnTo>
                    <a:pt x="840257" y="733475"/>
                  </a:lnTo>
                  <a:lnTo>
                    <a:pt x="842733" y="730313"/>
                  </a:lnTo>
                  <a:close/>
                </a:path>
                <a:path w="1482725" h="868044">
                  <a:moveTo>
                    <a:pt x="901166" y="812241"/>
                  </a:moveTo>
                  <a:lnTo>
                    <a:pt x="896493" y="806983"/>
                  </a:lnTo>
                  <a:lnTo>
                    <a:pt x="892479" y="806780"/>
                  </a:lnTo>
                  <a:lnTo>
                    <a:pt x="833932" y="858862"/>
                  </a:lnTo>
                  <a:lnTo>
                    <a:pt x="833691" y="862876"/>
                  </a:lnTo>
                  <a:lnTo>
                    <a:pt x="836028" y="865492"/>
                  </a:lnTo>
                  <a:lnTo>
                    <a:pt x="837463" y="867117"/>
                  </a:lnTo>
                  <a:lnTo>
                    <a:pt x="839546" y="867816"/>
                  </a:lnTo>
                  <a:lnTo>
                    <a:pt x="842784" y="867422"/>
                  </a:lnTo>
                  <a:lnTo>
                    <a:pt x="843991" y="866902"/>
                  </a:lnTo>
                  <a:lnTo>
                    <a:pt x="900938" y="816254"/>
                  </a:lnTo>
                  <a:lnTo>
                    <a:pt x="901166" y="812241"/>
                  </a:lnTo>
                  <a:close/>
                </a:path>
                <a:path w="1482725" h="868044">
                  <a:moveTo>
                    <a:pt x="1445056" y="787806"/>
                  </a:moveTo>
                  <a:lnTo>
                    <a:pt x="1443863" y="783971"/>
                  </a:lnTo>
                  <a:lnTo>
                    <a:pt x="1377543" y="749223"/>
                  </a:lnTo>
                  <a:lnTo>
                    <a:pt x="1374444" y="747598"/>
                  </a:lnTo>
                  <a:lnTo>
                    <a:pt x="1370596" y="748779"/>
                  </a:lnTo>
                  <a:lnTo>
                    <a:pt x="1367345" y="755002"/>
                  </a:lnTo>
                  <a:lnTo>
                    <a:pt x="1368539" y="758850"/>
                  </a:lnTo>
                  <a:lnTo>
                    <a:pt x="1436052" y="794219"/>
                  </a:lnTo>
                  <a:lnTo>
                    <a:pt x="1437335" y="794423"/>
                  </a:lnTo>
                  <a:lnTo>
                    <a:pt x="1440573" y="794029"/>
                  </a:lnTo>
                  <a:lnTo>
                    <a:pt x="1442427" y="792835"/>
                  </a:lnTo>
                  <a:lnTo>
                    <a:pt x="1445056" y="787806"/>
                  </a:lnTo>
                  <a:close/>
                </a:path>
                <a:path w="1482725" h="868044">
                  <a:moveTo>
                    <a:pt x="1466303" y="510730"/>
                  </a:moveTo>
                  <a:lnTo>
                    <a:pt x="1462620" y="504736"/>
                  </a:lnTo>
                  <a:lnTo>
                    <a:pt x="1458722" y="503821"/>
                  </a:lnTo>
                  <a:lnTo>
                    <a:pt x="1390548" y="545833"/>
                  </a:lnTo>
                  <a:lnTo>
                    <a:pt x="1389634" y="549744"/>
                  </a:lnTo>
                  <a:lnTo>
                    <a:pt x="1391475" y="552729"/>
                  </a:lnTo>
                  <a:lnTo>
                    <a:pt x="1392821" y="554913"/>
                  </a:lnTo>
                  <a:lnTo>
                    <a:pt x="1395260" y="555993"/>
                  </a:lnTo>
                  <a:lnTo>
                    <a:pt x="1398536" y="555586"/>
                  </a:lnTo>
                  <a:lnTo>
                    <a:pt x="1399400" y="555294"/>
                  </a:lnTo>
                  <a:lnTo>
                    <a:pt x="1465376" y="514642"/>
                  </a:lnTo>
                  <a:lnTo>
                    <a:pt x="1466303" y="510730"/>
                  </a:lnTo>
                  <a:close/>
                </a:path>
                <a:path w="1482725" h="868044">
                  <a:moveTo>
                    <a:pt x="1482725" y="651738"/>
                  </a:moveTo>
                  <a:lnTo>
                    <a:pt x="1481874" y="644766"/>
                  </a:lnTo>
                  <a:lnTo>
                    <a:pt x="1478699" y="642289"/>
                  </a:lnTo>
                  <a:lnTo>
                    <a:pt x="1475219" y="642721"/>
                  </a:lnTo>
                  <a:lnTo>
                    <a:pt x="1405839" y="651243"/>
                  </a:lnTo>
                  <a:lnTo>
                    <a:pt x="1403362" y="654405"/>
                  </a:lnTo>
                  <a:lnTo>
                    <a:pt x="1404226" y="661377"/>
                  </a:lnTo>
                  <a:lnTo>
                    <a:pt x="1407388" y="663841"/>
                  </a:lnTo>
                  <a:lnTo>
                    <a:pt x="1480248" y="654900"/>
                  </a:lnTo>
                  <a:lnTo>
                    <a:pt x="1482725" y="65173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1036" y="95017"/>
              <a:ext cx="172707" cy="656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08094" y="24231"/>
              <a:ext cx="3211195" cy="1038225"/>
            </a:xfrm>
            <a:custGeom>
              <a:avLst/>
              <a:gdLst/>
              <a:ahLst/>
              <a:cxnLst/>
              <a:rect l="l" t="t" r="r" b="b"/>
              <a:pathLst>
                <a:path w="3211195" h="1038225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3211195" h="1038225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3211195" h="1038225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3211195" h="1038225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  <a:path w="3211195" h="1038225">
                  <a:moveTo>
                    <a:pt x="2889250" y="656501"/>
                  </a:moveTo>
                  <a:lnTo>
                    <a:pt x="2884919" y="621169"/>
                  </a:lnTo>
                  <a:lnTo>
                    <a:pt x="2881744" y="618705"/>
                  </a:lnTo>
                  <a:lnTo>
                    <a:pt x="2874784" y="619556"/>
                  </a:lnTo>
                  <a:lnTo>
                    <a:pt x="2872308" y="622719"/>
                  </a:lnTo>
                  <a:lnTo>
                    <a:pt x="2876651" y="658050"/>
                  </a:lnTo>
                  <a:lnTo>
                    <a:pt x="2879814" y="660527"/>
                  </a:lnTo>
                  <a:lnTo>
                    <a:pt x="2883293" y="660095"/>
                  </a:lnTo>
                  <a:lnTo>
                    <a:pt x="2886773" y="659663"/>
                  </a:lnTo>
                  <a:lnTo>
                    <a:pt x="2889250" y="656501"/>
                  </a:lnTo>
                  <a:close/>
                </a:path>
                <a:path w="3211195" h="1038225">
                  <a:moveTo>
                    <a:pt x="3018675" y="798995"/>
                  </a:moveTo>
                  <a:lnTo>
                    <a:pt x="3007233" y="797966"/>
                  </a:lnTo>
                  <a:lnTo>
                    <a:pt x="2984843" y="798995"/>
                  </a:lnTo>
                  <a:lnTo>
                    <a:pt x="3018675" y="798995"/>
                  </a:lnTo>
                  <a:close/>
                </a:path>
                <a:path w="3211195" h="1038225">
                  <a:moveTo>
                    <a:pt x="3049701" y="636803"/>
                  </a:moveTo>
                  <a:lnTo>
                    <a:pt x="3045371" y="601472"/>
                  </a:lnTo>
                  <a:lnTo>
                    <a:pt x="3042196" y="598995"/>
                  </a:lnTo>
                  <a:lnTo>
                    <a:pt x="3038716" y="599427"/>
                  </a:lnTo>
                  <a:lnTo>
                    <a:pt x="3035236" y="599859"/>
                  </a:lnTo>
                  <a:lnTo>
                    <a:pt x="3032760" y="603021"/>
                  </a:lnTo>
                  <a:lnTo>
                    <a:pt x="3037103" y="638352"/>
                  </a:lnTo>
                  <a:lnTo>
                    <a:pt x="3040265" y="640829"/>
                  </a:lnTo>
                  <a:lnTo>
                    <a:pt x="3047225" y="639965"/>
                  </a:lnTo>
                  <a:lnTo>
                    <a:pt x="3049701" y="636803"/>
                  </a:lnTo>
                  <a:close/>
                </a:path>
                <a:path w="3211195" h="1038225">
                  <a:moveTo>
                    <a:pt x="3211093" y="591083"/>
                  </a:moveTo>
                  <a:lnTo>
                    <a:pt x="3209760" y="523798"/>
                  </a:lnTo>
                  <a:lnTo>
                    <a:pt x="3200946" y="489813"/>
                  </a:lnTo>
                  <a:lnTo>
                    <a:pt x="3198076" y="485279"/>
                  </a:lnTo>
                  <a:lnTo>
                    <a:pt x="3198076" y="592683"/>
                  </a:lnTo>
                  <a:lnTo>
                    <a:pt x="3187674" y="651548"/>
                  </a:lnTo>
                  <a:lnTo>
                    <a:pt x="3172168" y="698436"/>
                  </a:lnTo>
                  <a:lnTo>
                    <a:pt x="3157778" y="729957"/>
                  </a:lnTo>
                  <a:lnTo>
                    <a:pt x="3153333" y="740435"/>
                  </a:lnTo>
                  <a:lnTo>
                    <a:pt x="3150527" y="751446"/>
                  </a:lnTo>
                  <a:lnTo>
                    <a:pt x="3149396" y="762825"/>
                  </a:lnTo>
                  <a:lnTo>
                    <a:pt x="3149968" y="774433"/>
                  </a:lnTo>
                  <a:lnTo>
                    <a:pt x="3154845" y="814108"/>
                  </a:lnTo>
                  <a:lnTo>
                    <a:pt x="3157283" y="864463"/>
                  </a:lnTo>
                  <a:lnTo>
                    <a:pt x="3153803" y="908481"/>
                  </a:lnTo>
                  <a:lnTo>
                    <a:pt x="3141865" y="967206"/>
                  </a:lnTo>
                  <a:lnTo>
                    <a:pt x="3116199" y="995654"/>
                  </a:lnTo>
                  <a:lnTo>
                    <a:pt x="3093897" y="1004201"/>
                  </a:lnTo>
                  <a:lnTo>
                    <a:pt x="3086303" y="1003731"/>
                  </a:lnTo>
                  <a:lnTo>
                    <a:pt x="3082201" y="1000125"/>
                  </a:lnTo>
                  <a:lnTo>
                    <a:pt x="3077629" y="990041"/>
                  </a:lnTo>
                  <a:lnTo>
                    <a:pt x="3076003" y="973124"/>
                  </a:lnTo>
                  <a:lnTo>
                    <a:pt x="3076283" y="952512"/>
                  </a:lnTo>
                  <a:lnTo>
                    <a:pt x="3077489" y="930503"/>
                  </a:lnTo>
                  <a:lnTo>
                    <a:pt x="3078302" y="916266"/>
                  </a:lnTo>
                  <a:lnTo>
                    <a:pt x="3078759" y="905141"/>
                  </a:lnTo>
                  <a:lnTo>
                    <a:pt x="3078886" y="895121"/>
                  </a:lnTo>
                  <a:lnTo>
                    <a:pt x="3078810" y="887615"/>
                  </a:lnTo>
                  <a:lnTo>
                    <a:pt x="3078061" y="876769"/>
                  </a:lnTo>
                  <a:lnTo>
                    <a:pt x="3077667" y="873582"/>
                  </a:lnTo>
                  <a:lnTo>
                    <a:pt x="3077095" y="868172"/>
                  </a:lnTo>
                  <a:lnTo>
                    <a:pt x="3065488" y="823544"/>
                  </a:lnTo>
                  <a:lnTo>
                    <a:pt x="3053245" y="810628"/>
                  </a:lnTo>
                  <a:lnTo>
                    <a:pt x="3042221" y="804202"/>
                  </a:lnTo>
                  <a:lnTo>
                    <a:pt x="3026410" y="799693"/>
                  </a:lnTo>
                  <a:lnTo>
                    <a:pt x="3018815" y="799007"/>
                  </a:lnTo>
                  <a:lnTo>
                    <a:pt x="2984843" y="799007"/>
                  </a:lnTo>
                  <a:lnTo>
                    <a:pt x="2984576" y="799007"/>
                  </a:lnTo>
                  <a:lnTo>
                    <a:pt x="2984157" y="799007"/>
                  </a:lnTo>
                  <a:lnTo>
                    <a:pt x="2978061" y="799731"/>
                  </a:lnTo>
                  <a:lnTo>
                    <a:pt x="2977438" y="799884"/>
                  </a:lnTo>
                  <a:lnTo>
                    <a:pt x="2955201" y="804354"/>
                  </a:lnTo>
                  <a:lnTo>
                    <a:pt x="2912351" y="829005"/>
                  </a:lnTo>
                  <a:lnTo>
                    <a:pt x="2902140" y="858520"/>
                  </a:lnTo>
                  <a:lnTo>
                    <a:pt x="2902534" y="874115"/>
                  </a:lnTo>
                  <a:lnTo>
                    <a:pt x="2904426" y="889558"/>
                  </a:lnTo>
                  <a:lnTo>
                    <a:pt x="2905214" y="895121"/>
                  </a:lnTo>
                  <a:lnTo>
                    <a:pt x="2905556" y="897953"/>
                  </a:lnTo>
                  <a:lnTo>
                    <a:pt x="2907652" y="909802"/>
                  </a:lnTo>
                  <a:lnTo>
                    <a:pt x="2910916" y="922870"/>
                  </a:lnTo>
                  <a:lnTo>
                    <a:pt x="2914954" y="936663"/>
                  </a:lnTo>
                  <a:lnTo>
                    <a:pt x="2919323" y="950696"/>
                  </a:lnTo>
                  <a:lnTo>
                    <a:pt x="2925584" y="971016"/>
                  </a:lnTo>
                  <a:lnTo>
                    <a:pt x="2930842" y="990955"/>
                  </a:lnTo>
                  <a:lnTo>
                    <a:pt x="2933357" y="1007757"/>
                  </a:lnTo>
                  <a:lnTo>
                    <a:pt x="2931363" y="1018654"/>
                  </a:lnTo>
                  <a:lnTo>
                    <a:pt x="2928251" y="1023137"/>
                  </a:lnTo>
                  <a:lnTo>
                    <a:pt x="2920987" y="1025436"/>
                  </a:lnTo>
                  <a:lnTo>
                    <a:pt x="2911424" y="1024940"/>
                  </a:lnTo>
                  <a:lnTo>
                    <a:pt x="2872854" y="1009865"/>
                  </a:lnTo>
                  <a:lnTo>
                    <a:pt x="2839732" y="947013"/>
                  </a:lnTo>
                  <a:lnTo>
                    <a:pt x="2825699" y="905141"/>
                  </a:lnTo>
                  <a:lnTo>
                    <a:pt x="2815894" y="855726"/>
                  </a:lnTo>
                  <a:lnTo>
                    <a:pt x="2811526" y="820204"/>
                  </a:lnTo>
                  <a:lnTo>
                    <a:pt x="2808909" y="807021"/>
                  </a:lnTo>
                  <a:lnTo>
                    <a:pt x="2804401" y="794435"/>
                  </a:lnTo>
                  <a:lnTo>
                    <a:pt x="2798089" y="782624"/>
                  </a:lnTo>
                  <a:lnTo>
                    <a:pt x="2790037" y="771753"/>
                  </a:lnTo>
                  <a:lnTo>
                    <a:pt x="2766834" y="741832"/>
                  </a:lnTo>
                  <a:lnTo>
                    <a:pt x="2741409" y="700100"/>
                  </a:lnTo>
                  <a:lnTo>
                    <a:pt x="2719032" y="647700"/>
                  </a:lnTo>
                  <a:lnTo>
                    <a:pt x="2704973" y="585774"/>
                  </a:lnTo>
                  <a:lnTo>
                    <a:pt x="2704465" y="559765"/>
                  </a:lnTo>
                  <a:lnTo>
                    <a:pt x="2709811" y="537679"/>
                  </a:lnTo>
                  <a:lnTo>
                    <a:pt x="2737916" y="505625"/>
                  </a:lnTo>
                  <a:lnTo>
                    <a:pt x="2783141" y="491197"/>
                  </a:lnTo>
                  <a:lnTo>
                    <a:pt x="2808325" y="489978"/>
                  </a:lnTo>
                  <a:lnTo>
                    <a:pt x="2831452" y="491845"/>
                  </a:lnTo>
                  <a:lnTo>
                    <a:pt x="2850438" y="495757"/>
                  </a:lnTo>
                  <a:lnTo>
                    <a:pt x="2863138" y="500608"/>
                  </a:lnTo>
                  <a:lnTo>
                    <a:pt x="2876448" y="522071"/>
                  </a:lnTo>
                  <a:lnTo>
                    <a:pt x="2903296" y="537337"/>
                  </a:lnTo>
                  <a:lnTo>
                    <a:pt x="2940456" y="545134"/>
                  </a:lnTo>
                  <a:lnTo>
                    <a:pt x="2984639" y="544195"/>
                  </a:lnTo>
                  <a:lnTo>
                    <a:pt x="2988119" y="543763"/>
                  </a:lnTo>
                  <a:lnTo>
                    <a:pt x="2990596" y="540600"/>
                  </a:lnTo>
                  <a:lnTo>
                    <a:pt x="2989745" y="533628"/>
                  </a:lnTo>
                  <a:lnTo>
                    <a:pt x="2988894" y="532968"/>
                  </a:lnTo>
                  <a:lnTo>
                    <a:pt x="2986570" y="531152"/>
                  </a:lnTo>
                  <a:lnTo>
                    <a:pt x="2983090" y="531583"/>
                  </a:lnTo>
                  <a:lnTo>
                    <a:pt x="2950654" y="532968"/>
                  </a:lnTo>
                  <a:lnTo>
                    <a:pt x="2921635" y="529336"/>
                  </a:lnTo>
                  <a:lnTo>
                    <a:pt x="2898025" y="521360"/>
                  </a:lnTo>
                  <a:lnTo>
                    <a:pt x="2881807" y="509689"/>
                  </a:lnTo>
                  <a:lnTo>
                    <a:pt x="2898610" y="513842"/>
                  </a:lnTo>
                  <a:lnTo>
                    <a:pt x="2915348" y="515734"/>
                  </a:lnTo>
                  <a:lnTo>
                    <a:pt x="2930321" y="516089"/>
                  </a:lnTo>
                  <a:lnTo>
                    <a:pt x="2941828" y="515620"/>
                  </a:lnTo>
                  <a:lnTo>
                    <a:pt x="2942298" y="515683"/>
                  </a:lnTo>
                  <a:lnTo>
                    <a:pt x="2950349" y="514565"/>
                  </a:lnTo>
                  <a:lnTo>
                    <a:pt x="2965437" y="511340"/>
                  </a:lnTo>
                  <a:lnTo>
                    <a:pt x="2970758" y="509689"/>
                  </a:lnTo>
                  <a:lnTo>
                    <a:pt x="2984893" y="505320"/>
                  </a:lnTo>
                  <a:lnTo>
                    <a:pt x="2989046" y="503351"/>
                  </a:lnTo>
                  <a:lnTo>
                    <a:pt x="3004858" y="495896"/>
                  </a:lnTo>
                  <a:lnTo>
                    <a:pt x="3021469" y="482434"/>
                  </a:lnTo>
                  <a:lnTo>
                    <a:pt x="3038932" y="470585"/>
                  </a:lnTo>
                  <a:lnTo>
                    <a:pt x="3069793" y="458495"/>
                  </a:lnTo>
                  <a:lnTo>
                    <a:pt x="3107575" y="451637"/>
                  </a:lnTo>
                  <a:lnTo>
                    <a:pt x="3145790" y="455536"/>
                  </a:lnTo>
                  <a:lnTo>
                    <a:pt x="3180829" y="479844"/>
                  </a:lnTo>
                  <a:lnTo>
                    <a:pt x="3197161" y="525348"/>
                  </a:lnTo>
                  <a:lnTo>
                    <a:pt x="3198076" y="592683"/>
                  </a:lnTo>
                  <a:lnTo>
                    <a:pt x="3198076" y="485279"/>
                  </a:lnTo>
                  <a:lnTo>
                    <a:pt x="3168180" y="451637"/>
                  </a:lnTo>
                  <a:lnTo>
                    <a:pt x="3107486" y="438873"/>
                  </a:lnTo>
                  <a:lnTo>
                    <a:pt x="3066173" y="446201"/>
                  </a:lnTo>
                  <a:lnTo>
                    <a:pt x="3032125" y="459803"/>
                  </a:lnTo>
                  <a:lnTo>
                    <a:pt x="3011894" y="474103"/>
                  </a:lnTo>
                  <a:lnTo>
                    <a:pt x="2995688" y="486562"/>
                  </a:lnTo>
                  <a:lnTo>
                    <a:pt x="2975800" y="495071"/>
                  </a:lnTo>
                  <a:lnTo>
                    <a:pt x="2957030" y="500253"/>
                  </a:lnTo>
                  <a:lnTo>
                    <a:pt x="2944520" y="502653"/>
                  </a:lnTo>
                  <a:lnTo>
                    <a:pt x="2931718" y="503351"/>
                  </a:lnTo>
                  <a:lnTo>
                    <a:pt x="2912376" y="502856"/>
                  </a:lnTo>
                  <a:lnTo>
                    <a:pt x="2891053" y="499402"/>
                  </a:lnTo>
                  <a:lnTo>
                    <a:pt x="2872270" y="491197"/>
                  </a:lnTo>
                  <a:lnTo>
                    <a:pt x="2869120" y="489978"/>
                  </a:lnTo>
                  <a:lnTo>
                    <a:pt x="2849245" y="482244"/>
                  </a:lnTo>
                  <a:lnTo>
                    <a:pt x="2812910" y="477304"/>
                  </a:lnTo>
                  <a:lnTo>
                    <a:pt x="2771051" y="480187"/>
                  </a:lnTo>
                  <a:lnTo>
                    <a:pt x="2731363" y="494741"/>
                  </a:lnTo>
                  <a:lnTo>
                    <a:pt x="2701391" y="525907"/>
                  </a:lnTo>
                  <a:lnTo>
                    <a:pt x="2692362" y="587324"/>
                  </a:lnTo>
                  <a:lnTo>
                    <a:pt x="2706928" y="651548"/>
                  </a:lnTo>
                  <a:lnTo>
                    <a:pt x="2730093" y="705853"/>
                  </a:lnTo>
                  <a:lnTo>
                    <a:pt x="2756408" y="749071"/>
                  </a:lnTo>
                  <a:lnTo>
                    <a:pt x="2780411" y="780034"/>
                  </a:lnTo>
                  <a:lnTo>
                    <a:pt x="2787345" y="789406"/>
                  </a:lnTo>
                  <a:lnTo>
                    <a:pt x="2792793" y="799579"/>
                  </a:lnTo>
                  <a:lnTo>
                    <a:pt x="2796667" y="810412"/>
                  </a:lnTo>
                  <a:lnTo>
                    <a:pt x="2798927" y="821753"/>
                  </a:lnTo>
                  <a:lnTo>
                    <a:pt x="2803283" y="857275"/>
                  </a:lnTo>
                  <a:lnTo>
                    <a:pt x="2812097" y="903465"/>
                  </a:lnTo>
                  <a:lnTo>
                    <a:pt x="2825038" y="944168"/>
                  </a:lnTo>
                  <a:lnTo>
                    <a:pt x="2854363" y="1007224"/>
                  </a:lnTo>
                  <a:lnTo>
                    <a:pt x="2894977" y="1035037"/>
                  </a:lnTo>
                  <a:lnTo>
                    <a:pt x="2914154" y="1037805"/>
                  </a:lnTo>
                  <a:lnTo>
                    <a:pt x="2917355" y="1037704"/>
                  </a:lnTo>
                  <a:lnTo>
                    <a:pt x="2945930" y="1012266"/>
                  </a:lnTo>
                  <a:lnTo>
                    <a:pt x="2944457" y="993914"/>
                  </a:lnTo>
                  <a:lnTo>
                    <a:pt x="2939059" y="971778"/>
                  </a:lnTo>
                  <a:lnTo>
                    <a:pt x="2931439" y="946873"/>
                  </a:lnTo>
                  <a:lnTo>
                    <a:pt x="2927197" y="933259"/>
                  </a:lnTo>
                  <a:lnTo>
                    <a:pt x="2923286" y="919949"/>
                  </a:lnTo>
                  <a:lnTo>
                    <a:pt x="2920149" y="907491"/>
                  </a:lnTo>
                  <a:lnTo>
                    <a:pt x="2918168" y="896404"/>
                  </a:lnTo>
                  <a:lnTo>
                    <a:pt x="2917812" y="893508"/>
                  </a:lnTo>
                  <a:lnTo>
                    <a:pt x="2916986" y="887615"/>
                  </a:lnTo>
                  <a:lnTo>
                    <a:pt x="2915221" y="873582"/>
                  </a:lnTo>
                  <a:lnTo>
                    <a:pt x="2914726" y="860221"/>
                  </a:lnTo>
                  <a:lnTo>
                    <a:pt x="2916720" y="847839"/>
                  </a:lnTo>
                  <a:lnTo>
                    <a:pt x="2944545" y="821194"/>
                  </a:lnTo>
                  <a:lnTo>
                    <a:pt x="2982544" y="811999"/>
                  </a:lnTo>
                  <a:lnTo>
                    <a:pt x="3003880" y="810628"/>
                  </a:lnTo>
                  <a:lnTo>
                    <a:pt x="3021647" y="811733"/>
                  </a:lnTo>
                  <a:lnTo>
                    <a:pt x="3055099" y="830859"/>
                  </a:lnTo>
                  <a:lnTo>
                    <a:pt x="3064472" y="869505"/>
                  </a:lnTo>
                  <a:lnTo>
                    <a:pt x="3065094" y="875423"/>
                  </a:lnTo>
                  <a:lnTo>
                    <a:pt x="3065449" y="878319"/>
                  </a:lnTo>
                  <a:lnTo>
                    <a:pt x="3066084" y="887615"/>
                  </a:lnTo>
                  <a:lnTo>
                    <a:pt x="3066173" y="902169"/>
                  </a:lnTo>
                  <a:lnTo>
                    <a:pt x="3065576" y="916609"/>
                  </a:lnTo>
                  <a:lnTo>
                    <a:pt x="3064624" y="933259"/>
                  </a:lnTo>
                  <a:lnTo>
                    <a:pt x="3063392" y="956513"/>
                  </a:lnTo>
                  <a:lnTo>
                    <a:pt x="3066529" y="997458"/>
                  </a:lnTo>
                  <a:lnTo>
                    <a:pt x="3087992" y="1015695"/>
                  </a:lnTo>
                  <a:lnTo>
                    <a:pt x="3096920" y="1015657"/>
                  </a:lnTo>
                  <a:lnTo>
                    <a:pt x="3106775" y="1013561"/>
                  </a:lnTo>
                  <a:lnTo>
                    <a:pt x="3121469" y="1007224"/>
                  </a:lnTo>
                  <a:lnTo>
                    <a:pt x="3125825" y="1004201"/>
                  </a:lnTo>
                  <a:lnTo>
                    <a:pt x="3135630" y="997407"/>
                  </a:lnTo>
                  <a:lnTo>
                    <a:pt x="3161385" y="939469"/>
                  </a:lnTo>
                  <a:lnTo>
                    <a:pt x="3170047" y="860221"/>
                  </a:lnTo>
                  <a:lnTo>
                    <a:pt x="3169958" y="857275"/>
                  </a:lnTo>
                  <a:lnTo>
                    <a:pt x="3167443" y="812558"/>
                  </a:lnTo>
                  <a:lnTo>
                    <a:pt x="3162579" y="772883"/>
                  </a:lnTo>
                  <a:lnTo>
                    <a:pt x="3162096" y="763193"/>
                  </a:lnTo>
                  <a:lnTo>
                    <a:pt x="3163024" y="753694"/>
                  </a:lnTo>
                  <a:lnTo>
                    <a:pt x="3165348" y="744524"/>
                  </a:lnTo>
                  <a:lnTo>
                    <a:pt x="3169043" y="735812"/>
                  </a:lnTo>
                  <a:lnTo>
                    <a:pt x="3185528" y="699490"/>
                  </a:lnTo>
                  <a:lnTo>
                    <a:pt x="3201289" y="650455"/>
                  </a:lnTo>
                  <a:lnTo>
                    <a:pt x="3211093" y="591083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721979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48413" y="0"/>
              <a:ext cx="1483360" cy="868044"/>
            </a:xfrm>
            <a:custGeom>
              <a:avLst/>
              <a:gdLst/>
              <a:ahLst/>
              <a:cxnLst/>
              <a:rect l="l" t="t" r="r" b="b"/>
              <a:pathLst>
                <a:path w="1483359" h="868044">
                  <a:moveTo>
                    <a:pt x="178866" y="0"/>
                  </a:moveTo>
                  <a:lnTo>
                    <a:pt x="166116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1483359" h="868044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483359" h="868044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18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284492" y="205943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85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10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593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520" y="271805"/>
                  </a:lnTo>
                  <a:lnTo>
                    <a:pt x="155028" y="265074"/>
                  </a:lnTo>
                  <a:lnTo>
                    <a:pt x="170764" y="218274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171" y="287007"/>
                  </a:lnTo>
                  <a:lnTo>
                    <a:pt x="302018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67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  <a:path w="1483359" h="868044">
                  <a:moveTo>
                    <a:pt x="829881" y="618477"/>
                  </a:moveTo>
                  <a:lnTo>
                    <a:pt x="828040" y="614908"/>
                  </a:lnTo>
                  <a:lnTo>
                    <a:pt x="751725" y="590651"/>
                  </a:lnTo>
                  <a:lnTo>
                    <a:pt x="748182" y="592480"/>
                  </a:lnTo>
                  <a:lnTo>
                    <a:pt x="746048" y="599173"/>
                  </a:lnTo>
                  <a:lnTo>
                    <a:pt x="747890" y="602742"/>
                  </a:lnTo>
                  <a:lnTo>
                    <a:pt x="751230" y="603808"/>
                  </a:lnTo>
                  <a:lnTo>
                    <a:pt x="821740" y="626237"/>
                  </a:lnTo>
                  <a:lnTo>
                    <a:pt x="822655" y="626313"/>
                  </a:lnTo>
                  <a:lnTo>
                    <a:pt x="825931" y="625906"/>
                  </a:lnTo>
                  <a:lnTo>
                    <a:pt x="828040" y="624268"/>
                  </a:lnTo>
                  <a:lnTo>
                    <a:pt x="829881" y="618477"/>
                  </a:lnTo>
                  <a:close/>
                </a:path>
                <a:path w="1483359" h="868044">
                  <a:moveTo>
                    <a:pt x="842733" y="730313"/>
                  </a:moveTo>
                  <a:lnTo>
                    <a:pt x="841870" y="723341"/>
                  </a:lnTo>
                  <a:lnTo>
                    <a:pt x="838708" y="720877"/>
                  </a:lnTo>
                  <a:lnTo>
                    <a:pt x="765848" y="729818"/>
                  </a:lnTo>
                  <a:lnTo>
                    <a:pt x="763371" y="732980"/>
                  </a:lnTo>
                  <a:lnTo>
                    <a:pt x="764235" y="739952"/>
                  </a:lnTo>
                  <a:lnTo>
                    <a:pt x="767397" y="742429"/>
                  </a:lnTo>
                  <a:lnTo>
                    <a:pt x="770877" y="741997"/>
                  </a:lnTo>
                  <a:lnTo>
                    <a:pt x="840257" y="733475"/>
                  </a:lnTo>
                  <a:lnTo>
                    <a:pt x="842733" y="730313"/>
                  </a:lnTo>
                  <a:close/>
                </a:path>
                <a:path w="1483359" h="868044">
                  <a:moveTo>
                    <a:pt x="901166" y="812241"/>
                  </a:moveTo>
                  <a:lnTo>
                    <a:pt x="896493" y="806983"/>
                  </a:lnTo>
                  <a:lnTo>
                    <a:pt x="892479" y="806780"/>
                  </a:lnTo>
                  <a:lnTo>
                    <a:pt x="833920" y="858862"/>
                  </a:lnTo>
                  <a:lnTo>
                    <a:pt x="833691" y="862876"/>
                  </a:lnTo>
                  <a:lnTo>
                    <a:pt x="836028" y="865492"/>
                  </a:lnTo>
                  <a:lnTo>
                    <a:pt x="837463" y="867117"/>
                  </a:lnTo>
                  <a:lnTo>
                    <a:pt x="839546" y="867816"/>
                  </a:lnTo>
                  <a:lnTo>
                    <a:pt x="842784" y="867422"/>
                  </a:lnTo>
                  <a:lnTo>
                    <a:pt x="843991" y="866902"/>
                  </a:lnTo>
                  <a:lnTo>
                    <a:pt x="900925" y="816254"/>
                  </a:lnTo>
                  <a:lnTo>
                    <a:pt x="901166" y="812241"/>
                  </a:lnTo>
                  <a:close/>
                </a:path>
                <a:path w="1483359" h="868044">
                  <a:moveTo>
                    <a:pt x="1445056" y="787806"/>
                  </a:moveTo>
                  <a:lnTo>
                    <a:pt x="1443863" y="783971"/>
                  </a:lnTo>
                  <a:lnTo>
                    <a:pt x="1377543" y="749223"/>
                  </a:lnTo>
                  <a:lnTo>
                    <a:pt x="1374444" y="747598"/>
                  </a:lnTo>
                  <a:lnTo>
                    <a:pt x="1370596" y="748779"/>
                  </a:lnTo>
                  <a:lnTo>
                    <a:pt x="1367345" y="755002"/>
                  </a:lnTo>
                  <a:lnTo>
                    <a:pt x="1368539" y="758850"/>
                  </a:lnTo>
                  <a:lnTo>
                    <a:pt x="1436052" y="794219"/>
                  </a:lnTo>
                  <a:lnTo>
                    <a:pt x="1437335" y="794423"/>
                  </a:lnTo>
                  <a:lnTo>
                    <a:pt x="1440573" y="794029"/>
                  </a:lnTo>
                  <a:lnTo>
                    <a:pt x="1442427" y="792835"/>
                  </a:lnTo>
                  <a:lnTo>
                    <a:pt x="1445056" y="787806"/>
                  </a:lnTo>
                  <a:close/>
                </a:path>
                <a:path w="1483359" h="868044">
                  <a:moveTo>
                    <a:pt x="1466303" y="510730"/>
                  </a:moveTo>
                  <a:lnTo>
                    <a:pt x="1462620" y="504736"/>
                  </a:lnTo>
                  <a:lnTo>
                    <a:pt x="1458722" y="503821"/>
                  </a:lnTo>
                  <a:lnTo>
                    <a:pt x="1390548" y="545833"/>
                  </a:lnTo>
                  <a:lnTo>
                    <a:pt x="1389634" y="549744"/>
                  </a:lnTo>
                  <a:lnTo>
                    <a:pt x="1391475" y="552729"/>
                  </a:lnTo>
                  <a:lnTo>
                    <a:pt x="1392821" y="554913"/>
                  </a:lnTo>
                  <a:lnTo>
                    <a:pt x="1395260" y="555993"/>
                  </a:lnTo>
                  <a:lnTo>
                    <a:pt x="1398536" y="555586"/>
                  </a:lnTo>
                  <a:lnTo>
                    <a:pt x="1399400" y="555294"/>
                  </a:lnTo>
                  <a:lnTo>
                    <a:pt x="1465376" y="514642"/>
                  </a:lnTo>
                  <a:lnTo>
                    <a:pt x="1466303" y="510730"/>
                  </a:lnTo>
                  <a:close/>
                </a:path>
                <a:path w="1483359" h="868044">
                  <a:moveTo>
                    <a:pt x="1482737" y="651738"/>
                  </a:moveTo>
                  <a:lnTo>
                    <a:pt x="1481874" y="644766"/>
                  </a:lnTo>
                  <a:lnTo>
                    <a:pt x="1478711" y="642289"/>
                  </a:lnTo>
                  <a:lnTo>
                    <a:pt x="1475232" y="642721"/>
                  </a:lnTo>
                  <a:lnTo>
                    <a:pt x="1405851" y="651243"/>
                  </a:lnTo>
                  <a:lnTo>
                    <a:pt x="1403375" y="654405"/>
                  </a:lnTo>
                  <a:lnTo>
                    <a:pt x="1404239" y="661377"/>
                  </a:lnTo>
                  <a:lnTo>
                    <a:pt x="1407401" y="663841"/>
                  </a:lnTo>
                  <a:lnTo>
                    <a:pt x="1480261" y="654900"/>
                  </a:lnTo>
                  <a:lnTo>
                    <a:pt x="1482737" y="65173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6344" y="95017"/>
              <a:ext cx="172707" cy="656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33402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4533" y="34974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7254" y="608619"/>
              <a:ext cx="172186" cy="683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18539" y="39047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90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90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90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90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2477" y="0"/>
              <a:ext cx="511809" cy="429895"/>
            </a:xfrm>
            <a:custGeom>
              <a:avLst/>
              <a:gdLst/>
              <a:ahLst/>
              <a:cxnLst/>
              <a:rect l="l" t="t" r="r" b="b"/>
              <a:pathLst>
                <a:path w="511809" h="429895">
                  <a:moveTo>
                    <a:pt x="178879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79" y="0"/>
                  </a:lnTo>
                  <a:close/>
                </a:path>
                <a:path w="511809" h="429895">
                  <a:moveTo>
                    <a:pt x="339953" y="13703"/>
                  </a:moveTo>
                  <a:lnTo>
                    <a:pt x="337362" y="10629"/>
                  </a:lnTo>
                  <a:lnTo>
                    <a:pt x="333870" y="10325"/>
                  </a:lnTo>
                  <a:lnTo>
                    <a:pt x="330377" y="10020"/>
                  </a:lnTo>
                  <a:lnTo>
                    <a:pt x="327291" y="12598"/>
                  </a:lnTo>
                  <a:lnTo>
                    <a:pt x="324192" y="48056"/>
                  </a:lnTo>
                  <a:lnTo>
                    <a:pt x="326771" y="51142"/>
                  </a:lnTo>
                  <a:lnTo>
                    <a:pt x="333768" y="51752"/>
                  </a:lnTo>
                  <a:lnTo>
                    <a:pt x="336842" y="49161"/>
                  </a:lnTo>
                  <a:lnTo>
                    <a:pt x="339953" y="13703"/>
                  </a:lnTo>
                  <a:close/>
                </a:path>
                <a:path w="511809" h="429895">
                  <a:moveTo>
                    <a:pt x="511505" y="0"/>
                  </a:moveTo>
                  <a:lnTo>
                    <a:pt x="498449" y="0"/>
                  </a:lnTo>
                  <a:lnTo>
                    <a:pt x="491147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61" y="172085"/>
                  </a:lnTo>
                  <a:lnTo>
                    <a:pt x="411632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41" y="294220"/>
                  </a:lnTo>
                  <a:lnTo>
                    <a:pt x="382181" y="336550"/>
                  </a:lnTo>
                  <a:lnTo>
                    <a:pt x="358292" y="391528"/>
                  </a:lnTo>
                  <a:lnTo>
                    <a:pt x="327279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28" y="400494"/>
                  </a:lnTo>
                  <a:lnTo>
                    <a:pt x="292646" y="383616"/>
                  </a:lnTo>
                  <a:lnTo>
                    <a:pt x="297205" y="363499"/>
                  </a:lnTo>
                  <a:lnTo>
                    <a:pt x="302742" y="342988"/>
                  </a:lnTo>
                  <a:lnTo>
                    <a:pt x="306641" y="328803"/>
                  </a:lnTo>
                  <a:lnTo>
                    <a:pt x="310197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60" y="286664"/>
                  </a:lnTo>
                  <a:lnTo>
                    <a:pt x="315531" y="281190"/>
                  </a:lnTo>
                  <a:lnTo>
                    <a:pt x="316788" y="266915"/>
                  </a:lnTo>
                  <a:lnTo>
                    <a:pt x="316725" y="250266"/>
                  </a:lnTo>
                  <a:lnTo>
                    <a:pt x="313461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87" y="203657"/>
                  </a:lnTo>
                  <a:lnTo>
                    <a:pt x="261785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32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190474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98" y="288683"/>
                  </a:lnTo>
                  <a:lnTo>
                    <a:pt x="141617" y="300126"/>
                  </a:lnTo>
                  <a:lnTo>
                    <a:pt x="142735" y="314871"/>
                  </a:lnTo>
                  <a:lnTo>
                    <a:pt x="144056" y="329095"/>
                  </a:lnTo>
                  <a:lnTo>
                    <a:pt x="145961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54" y="308940"/>
                  </a:lnTo>
                  <a:lnTo>
                    <a:pt x="62026" y="265861"/>
                  </a:lnTo>
                  <a:lnTo>
                    <a:pt x="62141" y="250266"/>
                  </a:lnTo>
                  <a:lnTo>
                    <a:pt x="62534" y="220941"/>
                  </a:lnTo>
                  <a:lnTo>
                    <a:pt x="62636" y="214439"/>
                  </a:lnTo>
                  <a:lnTo>
                    <a:pt x="65735" y="179057"/>
                  </a:lnTo>
                  <a:lnTo>
                    <a:pt x="65925" y="165608"/>
                  </a:lnTo>
                  <a:lnTo>
                    <a:pt x="64135" y="152361"/>
                  </a:lnTo>
                  <a:lnTo>
                    <a:pt x="60413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9867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88" y="143891"/>
                  </a:lnTo>
                  <a:lnTo>
                    <a:pt x="51701" y="154965"/>
                  </a:lnTo>
                  <a:lnTo>
                    <a:pt x="53136" y="165608"/>
                  </a:lnTo>
                  <a:lnTo>
                    <a:pt x="53187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83" y="260591"/>
                  </a:lnTo>
                  <a:lnTo>
                    <a:pt x="53174" y="303110"/>
                  </a:lnTo>
                  <a:lnTo>
                    <a:pt x="68745" y="370890"/>
                  </a:lnTo>
                  <a:lnTo>
                    <a:pt x="102704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35" y="402551"/>
                  </a:lnTo>
                  <a:lnTo>
                    <a:pt x="157276" y="394855"/>
                  </a:lnTo>
                  <a:lnTo>
                    <a:pt x="159651" y="376593"/>
                  </a:lnTo>
                  <a:lnTo>
                    <a:pt x="158978" y="353822"/>
                  </a:lnTo>
                  <a:lnTo>
                    <a:pt x="156692" y="327888"/>
                  </a:lnTo>
                  <a:lnTo>
                    <a:pt x="155371" y="313677"/>
                  </a:lnTo>
                  <a:lnTo>
                    <a:pt x="154317" y="299834"/>
                  </a:lnTo>
                  <a:lnTo>
                    <a:pt x="153936" y="289801"/>
                  </a:lnTo>
                  <a:lnTo>
                    <a:pt x="153873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90" y="227939"/>
                  </a:lnTo>
                  <a:lnTo>
                    <a:pt x="195643" y="207657"/>
                  </a:lnTo>
                  <a:lnTo>
                    <a:pt x="213360" y="205943"/>
                  </a:lnTo>
                  <a:lnTo>
                    <a:pt x="234721" y="206578"/>
                  </a:lnTo>
                  <a:lnTo>
                    <a:pt x="273037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90" y="260591"/>
                  </a:lnTo>
                  <a:lnTo>
                    <a:pt x="304076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43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499" y="339598"/>
                  </a:lnTo>
                  <a:lnTo>
                    <a:pt x="283768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892" y="418871"/>
                  </a:lnTo>
                  <a:lnTo>
                    <a:pt x="288340" y="424154"/>
                  </a:lnTo>
                  <a:lnTo>
                    <a:pt x="295516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22" y="419760"/>
                  </a:lnTo>
                  <a:lnTo>
                    <a:pt x="348780" y="417741"/>
                  </a:lnTo>
                  <a:lnTo>
                    <a:pt x="359854" y="409917"/>
                  </a:lnTo>
                  <a:lnTo>
                    <a:pt x="383159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66" y="138734"/>
                  </a:lnTo>
                  <a:lnTo>
                    <a:pt x="482269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418" y="95017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7479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22" y="108750"/>
                  </a:moveTo>
                  <a:lnTo>
                    <a:pt x="115443" y="102641"/>
                  </a:lnTo>
                  <a:lnTo>
                    <a:pt x="111556" y="101612"/>
                  </a:lnTo>
                  <a:lnTo>
                    <a:pt x="43459" y="140373"/>
                  </a:lnTo>
                  <a:lnTo>
                    <a:pt x="42392" y="144246"/>
                  </a:lnTo>
                  <a:lnTo>
                    <a:pt x="44132" y="147294"/>
                  </a:lnTo>
                  <a:lnTo>
                    <a:pt x="45199" y="149186"/>
                  </a:lnTo>
                  <a:lnTo>
                    <a:pt x="47091" y="150304"/>
                  </a:lnTo>
                  <a:lnTo>
                    <a:pt x="50342" y="150583"/>
                  </a:lnTo>
                  <a:lnTo>
                    <a:pt x="51625" y="150329"/>
                  </a:lnTo>
                  <a:lnTo>
                    <a:pt x="117856" y="112623"/>
                  </a:lnTo>
                  <a:lnTo>
                    <a:pt x="118922" y="108750"/>
                  </a:lnTo>
                  <a:close/>
                </a:path>
                <a:path w="721994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4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9841" y="34974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563" y="608619"/>
              <a:ext cx="172186" cy="683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97785" y="0"/>
              <a:ext cx="1483360" cy="755015"/>
            </a:xfrm>
            <a:custGeom>
              <a:avLst/>
              <a:gdLst/>
              <a:ahLst/>
              <a:cxnLst/>
              <a:rect l="l" t="t" r="r" b="b"/>
              <a:pathLst>
                <a:path w="1483360" h="755015">
                  <a:moveTo>
                    <a:pt x="178879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79" y="0"/>
                  </a:lnTo>
                  <a:close/>
                </a:path>
                <a:path w="1483360" h="755015">
                  <a:moveTo>
                    <a:pt x="339953" y="13703"/>
                  </a:moveTo>
                  <a:lnTo>
                    <a:pt x="337362" y="10629"/>
                  </a:lnTo>
                  <a:lnTo>
                    <a:pt x="333870" y="10325"/>
                  </a:lnTo>
                  <a:lnTo>
                    <a:pt x="330377" y="10020"/>
                  </a:lnTo>
                  <a:lnTo>
                    <a:pt x="327291" y="12598"/>
                  </a:lnTo>
                  <a:lnTo>
                    <a:pt x="324192" y="48056"/>
                  </a:lnTo>
                  <a:lnTo>
                    <a:pt x="326771" y="51142"/>
                  </a:lnTo>
                  <a:lnTo>
                    <a:pt x="333768" y="51752"/>
                  </a:lnTo>
                  <a:lnTo>
                    <a:pt x="336842" y="49161"/>
                  </a:lnTo>
                  <a:lnTo>
                    <a:pt x="339953" y="13703"/>
                  </a:lnTo>
                  <a:close/>
                </a:path>
                <a:path w="1483360" h="755015">
                  <a:moveTo>
                    <a:pt x="511505" y="0"/>
                  </a:moveTo>
                  <a:lnTo>
                    <a:pt x="498462" y="0"/>
                  </a:lnTo>
                  <a:lnTo>
                    <a:pt x="491147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202" y="162775"/>
                  </a:lnTo>
                  <a:lnTo>
                    <a:pt x="416661" y="172085"/>
                  </a:lnTo>
                  <a:lnTo>
                    <a:pt x="411632" y="182257"/>
                  </a:lnTo>
                  <a:lnTo>
                    <a:pt x="408165" y="193167"/>
                  </a:lnTo>
                  <a:lnTo>
                    <a:pt x="406311" y="204647"/>
                  </a:lnTo>
                  <a:lnTo>
                    <a:pt x="402831" y="244462"/>
                  </a:lnTo>
                  <a:lnTo>
                    <a:pt x="394741" y="294220"/>
                  </a:lnTo>
                  <a:lnTo>
                    <a:pt x="382181" y="336550"/>
                  </a:lnTo>
                  <a:lnTo>
                    <a:pt x="358305" y="391528"/>
                  </a:lnTo>
                  <a:lnTo>
                    <a:pt x="327279" y="414007"/>
                  </a:lnTo>
                  <a:lnTo>
                    <a:pt x="303695" y="417741"/>
                  </a:lnTo>
                  <a:lnTo>
                    <a:pt x="296354" y="415696"/>
                  </a:lnTo>
                  <a:lnTo>
                    <a:pt x="293103" y="411314"/>
                  </a:lnTo>
                  <a:lnTo>
                    <a:pt x="290728" y="400494"/>
                  </a:lnTo>
                  <a:lnTo>
                    <a:pt x="292646" y="383616"/>
                  </a:lnTo>
                  <a:lnTo>
                    <a:pt x="297205" y="363499"/>
                  </a:lnTo>
                  <a:lnTo>
                    <a:pt x="302755" y="342988"/>
                  </a:lnTo>
                  <a:lnTo>
                    <a:pt x="306641" y="328803"/>
                  </a:lnTo>
                  <a:lnTo>
                    <a:pt x="310197" y="314871"/>
                  </a:lnTo>
                  <a:lnTo>
                    <a:pt x="313016" y="301701"/>
                  </a:lnTo>
                  <a:lnTo>
                    <a:pt x="314693" y="289801"/>
                  </a:lnTo>
                  <a:lnTo>
                    <a:pt x="314960" y="286664"/>
                  </a:lnTo>
                  <a:lnTo>
                    <a:pt x="315544" y="281190"/>
                  </a:lnTo>
                  <a:lnTo>
                    <a:pt x="316788" y="266915"/>
                  </a:lnTo>
                  <a:lnTo>
                    <a:pt x="316725" y="250266"/>
                  </a:lnTo>
                  <a:lnTo>
                    <a:pt x="313461" y="235115"/>
                  </a:lnTo>
                  <a:lnTo>
                    <a:pt x="284505" y="205943"/>
                  </a:lnTo>
                  <a:lnTo>
                    <a:pt x="239420" y="194297"/>
                  </a:lnTo>
                  <a:lnTo>
                    <a:pt x="239115" y="194221"/>
                  </a:lnTo>
                  <a:lnTo>
                    <a:pt x="238480" y="194144"/>
                  </a:lnTo>
                  <a:lnTo>
                    <a:pt x="233032" y="193662"/>
                  </a:lnTo>
                  <a:lnTo>
                    <a:pt x="232892" y="193649"/>
                  </a:lnTo>
                  <a:lnTo>
                    <a:pt x="232524" y="193662"/>
                  </a:lnTo>
                  <a:lnTo>
                    <a:pt x="232257" y="193662"/>
                  </a:lnTo>
                  <a:lnTo>
                    <a:pt x="209575" y="193408"/>
                  </a:lnTo>
                  <a:lnTo>
                    <a:pt x="190474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808" y="271805"/>
                  </a:lnTo>
                  <a:lnTo>
                    <a:pt x="141554" y="274650"/>
                  </a:lnTo>
                  <a:lnTo>
                    <a:pt x="141325" y="281190"/>
                  </a:lnTo>
                  <a:lnTo>
                    <a:pt x="141198" y="288683"/>
                  </a:lnTo>
                  <a:lnTo>
                    <a:pt x="141617" y="300126"/>
                  </a:lnTo>
                  <a:lnTo>
                    <a:pt x="142735" y="314871"/>
                  </a:lnTo>
                  <a:lnTo>
                    <a:pt x="144068" y="329095"/>
                  </a:lnTo>
                  <a:lnTo>
                    <a:pt x="145961" y="350266"/>
                  </a:lnTo>
                  <a:lnTo>
                    <a:pt x="141706" y="398081"/>
                  </a:lnTo>
                  <a:lnTo>
                    <a:pt x="130136" y="402551"/>
                  </a:lnTo>
                  <a:lnTo>
                    <a:pt x="120891" y="400088"/>
                  </a:lnTo>
                  <a:lnTo>
                    <a:pt x="86296" y="377304"/>
                  </a:lnTo>
                  <a:lnTo>
                    <a:pt x="66954" y="308940"/>
                  </a:lnTo>
                  <a:lnTo>
                    <a:pt x="62026" y="265861"/>
                  </a:lnTo>
                  <a:lnTo>
                    <a:pt x="62141" y="250266"/>
                  </a:lnTo>
                  <a:lnTo>
                    <a:pt x="62534" y="220941"/>
                  </a:lnTo>
                  <a:lnTo>
                    <a:pt x="62636" y="214439"/>
                  </a:lnTo>
                  <a:lnTo>
                    <a:pt x="65747" y="179057"/>
                  </a:lnTo>
                  <a:lnTo>
                    <a:pt x="65925" y="165608"/>
                  </a:lnTo>
                  <a:lnTo>
                    <a:pt x="64135" y="152361"/>
                  </a:lnTo>
                  <a:lnTo>
                    <a:pt x="60413" y="139484"/>
                  </a:lnTo>
                  <a:lnTo>
                    <a:pt x="54800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9867" y="50253"/>
                  </a:lnTo>
                  <a:lnTo>
                    <a:pt x="26606" y="98005"/>
                  </a:lnTo>
                  <a:lnTo>
                    <a:pt x="43662" y="133286"/>
                  </a:lnTo>
                  <a:lnTo>
                    <a:pt x="48488" y="143891"/>
                  </a:lnTo>
                  <a:lnTo>
                    <a:pt x="51701" y="154965"/>
                  </a:lnTo>
                  <a:lnTo>
                    <a:pt x="53136" y="165608"/>
                  </a:lnTo>
                  <a:lnTo>
                    <a:pt x="53187" y="170840"/>
                  </a:lnTo>
                  <a:lnTo>
                    <a:pt x="53098" y="177952"/>
                  </a:lnTo>
                  <a:lnTo>
                    <a:pt x="49974" y="213588"/>
                  </a:lnTo>
                  <a:lnTo>
                    <a:pt x="48983" y="260591"/>
                  </a:lnTo>
                  <a:lnTo>
                    <a:pt x="53174" y="303110"/>
                  </a:lnTo>
                  <a:lnTo>
                    <a:pt x="68757" y="370890"/>
                  </a:lnTo>
                  <a:lnTo>
                    <a:pt x="102704" y="406527"/>
                  </a:lnTo>
                  <a:lnTo>
                    <a:pt x="136715" y="414909"/>
                  </a:lnTo>
                  <a:lnTo>
                    <a:pt x="144843" y="412610"/>
                  </a:lnTo>
                  <a:lnTo>
                    <a:pt x="150431" y="407289"/>
                  </a:lnTo>
                  <a:lnTo>
                    <a:pt x="153035" y="402551"/>
                  </a:lnTo>
                  <a:lnTo>
                    <a:pt x="157276" y="394855"/>
                  </a:lnTo>
                  <a:lnTo>
                    <a:pt x="159651" y="376593"/>
                  </a:lnTo>
                  <a:lnTo>
                    <a:pt x="158978" y="353822"/>
                  </a:lnTo>
                  <a:lnTo>
                    <a:pt x="156705" y="327888"/>
                  </a:lnTo>
                  <a:lnTo>
                    <a:pt x="155371" y="313677"/>
                  </a:lnTo>
                  <a:lnTo>
                    <a:pt x="154317" y="299834"/>
                  </a:lnTo>
                  <a:lnTo>
                    <a:pt x="153936" y="289801"/>
                  </a:lnTo>
                  <a:lnTo>
                    <a:pt x="153873" y="285775"/>
                  </a:lnTo>
                  <a:lnTo>
                    <a:pt x="154203" y="275755"/>
                  </a:lnTo>
                  <a:lnTo>
                    <a:pt x="154470" y="272846"/>
                  </a:lnTo>
                  <a:lnTo>
                    <a:pt x="154889" y="266915"/>
                  </a:lnTo>
                  <a:lnTo>
                    <a:pt x="162890" y="227939"/>
                  </a:lnTo>
                  <a:lnTo>
                    <a:pt x="195643" y="207657"/>
                  </a:lnTo>
                  <a:lnTo>
                    <a:pt x="213360" y="205943"/>
                  </a:lnTo>
                  <a:lnTo>
                    <a:pt x="234734" y="206578"/>
                  </a:lnTo>
                  <a:lnTo>
                    <a:pt x="273037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90" y="260591"/>
                  </a:lnTo>
                  <a:lnTo>
                    <a:pt x="304076" y="266915"/>
                  </a:lnTo>
                  <a:lnTo>
                    <a:pt x="302907" y="279869"/>
                  </a:lnTo>
                  <a:lnTo>
                    <a:pt x="302298" y="285775"/>
                  </a:lnTo>
                  <a:lnTo>
                    <a:pt x="302044" y="288683"/>
                  </a:lnTo>
                  <a:lnTo>
                    <a:pt x="300443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512" y="339598"/>
                  </a:lnTo>
                  <a:lnTo>
                    <a:pt x="283768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905" y="418871"/>
                  </a:lnTo>
                  <a:lnTo>
                    <a:pt x="288340" y="424154"/>
                  </a:lnTo>
                  <a:lnTo>
                    <a:pt x="295516" y="427736"/>
                  </a:lnTo>
                  <a:lnTo>
                    <a:pt x="304253" y="429564"/>
                  </a:lnTo>
                  <a:lnTo>
                    <a:pt x="314337" y="429564"/>
                  </a:lnTo>
                  <a:lnTo>
                    <a:pt x="330022" y="426415"/>
                  </a:lnTo>
                  <a:lnTo>
                    <a:pt x="345922" y="419760"/>
                  </a:lnTo>
                  <a:lnTo>
                    <a:pt x="348780" y="417741"/>
                  </a:lnTo>
                  <a:lnTo>
                    <a:pt x="359854" y="409917"/>
                  </a:lnTo>
                  <a:lnTo>
                    <a:pt x="383159" y="368439"/>
                  </a:lnTo>
                  <a:lnTo>
                    <a:pt x="408292" y="292061"/>
                  </a:lnTo>
                  <a:lnTo>
                    <a:pt x="415480" y="245567"/>
                  </a:lnTo>
                  <a:lnTo>
                    <a:pt x="418960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93" y="170840"/>
                  </a:lnTo>
                  <a:lnTo>
                    <a:pt x="456666" y="138734"/>
                  </a:lnTo>
                  <a:lnTo>
                    <a:pt x="482282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  <a:path w="1483360" h="755015">
                  <a:moveTo>
                    <a:pt x="829894" y="505117"/>
                  </a:moveTo>
                  <a:lnTo>
                    <a:pt x="828052" y="501548"/>
                  </a:lnTo>
                  <a:lnTo>
                    <a:pt x="751738" y="477291"/>
                  </a:lnTo>
                  <a:lnTo>
                    <a:pt x="748195" y="479120"/>
                  </a:lnTo>
                  <a:lnTo>
                    <a:pt x="746061" y="485813"/>
                  </a:lnTo>
                  <a:lnTo>
                    <a:pt x="747903" y="489381"/>
                  </a:lnTo>
                  <a:lnTo>
                    <a:pt x="751243" y="490448"/>
                  </a:lnTo>
                  <a:lnTo>
                    <a:pt x="821753" y="512876"/>
                  </a:lnTo>
                  <a:lnTo>
                    <a:pt x="822667" y="512953"/>
                  </a:lnTo>
                  <a:lnTo>
                    <a:pt x="825944" y="512546"/>
                  </a:lnTo>
                  <a:lnTo>
                    <a:pt x="828052" y="510908"/>
                  </a:lnTo>
                  <a:lnTo>
                    <a:pt x="829894" y="505117"/>
                  </a:lnTo>
                  <a:close/>
                </a:path>
                <a:path w="1483360" h="755015">
                  <a:moveTo>
                    <a:pt x="842746" y="616953"/>
                  </a:moveTo>
                  <a:lnTo>
                    <a:pt x="841883" y="609981"/>
                  </a:lnTo>
                  <a:lnTo>
                    <a:pt x="838720" y="607517"/>
                  </a:lnTo>
                  <a:lnTo>
                    <a:pt x="765860" y="616458"/>
                  </a:lnTo>
                  <a:lnTo>
                    <a:pt x="763384" y="619620"/>
                  </a:lnTo>
                  <a:lnTo>
                    <a:pt x="764235" y="626592"/>
                  </a:lnTo>
                  <a:lnTo>
                    <a:pt x="767410" y="629069"/>
                  </a:lnTo>
                  <a:lnTo>
                    <a:pt x="770890" y="628637"/>
                  </a:lnTo>
                  <a:lnTo>
                    <a:pt x="840270" y="620115"/>
                  </a:lnTo>
                  <a:lnTo>
                    <a:pt x="842746" y="616953"/>
                  </a:lnTo>
                  <a:close/>
                </a:path>
                <a:path w="1483360" h="755015">
                  <a:moveTo>
                    <a:pt x="901179" y="698881"/>
                  </a:moveTo>
                  <a:lnTo>
                    <a:pt x="896505" y="693623"/>
                  </a:lnTo>
                  <a:lnTo>
                    <a:pt x="892492" y="693420"/>
                  </a:lnTo>
                  <a:lnTo>
                    <a:pt x="833945" y="745502"/>
                  </a:lnTo>
                  <a:lnTo>
                    <a:pt x="833704" y="749515"/>
                  </a:lnTo>
                  <a:lnTo>
                    <a:pt x="836041" y="752132"/>
                  </a:lnTo>
                  <a:lnTo>
                    <a:pt x="837476" y="753757"/>
                  </a:lnTo>
                  <a:lnTo>
                    <a:pt x="839558" y="754456"/>
                  </a:lnTo>
                  <a:lnTo>
                    <a:pt x="842797" y="754062"/>
                  </a:lnTo>
                  <a:lnTo>
                    <a:pt x="844003" y="753541"/>
                  </a:lnTo>
                  <a:lnTo>
                    <a:pt x="900950" y="702894"/>
                  </a:lnTo>
                  <a:lnTo>
                    <a:pt x="901179" y="698881"/>
                  </a:lnTo>
                  <a:close/>
                </a:path>
                <a:path w="1483360" h="755015">
                  <a:moveTo>
                    <a:pt x="1445069" y="674446"/>
                  </a:moveTo>
                  <a:lnTo>
                    <a:pt x="1443875" y="670610"/>
                  </a:lnTo>
                  <a:lnTo>
                    <a:pt x="1377556" y="635863"/>
                  </a:lnTo>
                  <a:lnTo>
                    <a:pt x="1374457" y="634238"/>
                  </a:lnTo>
                  <a:lnTo>
                    <a:pt x="1370609" y="635419"/>
                  </a:lnTo>
                  <a:lnTo>
                    <a:pt x="1367358" y="641642"/>
                  </a:lnTo>
                  <a:lnTo>
                    <a:pt x="1368552" y="645490"/>
                  </a:lnTo>
                  <a:lnTo>
                    <a:pt x="1436065" y="680859"/>
                  </a:lnTo>
                  <a:lnTo>
                    <a:pt x="1437347" y="681062"/>
                  </a:lnTo>
                  <a:lnTo>
                    <a:pt x="1440586" y="680669"/>
                  </a:lnTo>
                  <a:lnTo>
                    <a:pt x="1442440" y="679475"/>
                  </a:lnTo>
                  <a:lnTo>
                    <a:pt x="1445069" y="674446"/>
                  </a:lnTo>
                  <a:close/>
                </a:path>
                <a:path w="1483360" h="755015">
                  <a:moveTo>
                    <a:pt x="1466316" y="397383"/>
                  </a:moveTo>
                  <a:lnTo>
                    <a:pt x="1462633" y="391388"/>
                  </a:lnTo>
                  <a:lnTo>
                    <a:pt x="1458734" y="390474"/>
                  </a:lnTo>
                  <a:lnTo>
                    <a:pt x="1390561" y="432485"/>
                  </a:lnTo>
                  <a:lnTo>
                    <a:pt x="1389646" y="436397"/>
                  </a:lnTo>
                  <a:lnTo>
                    <a:pt x="1391488" y="439381"/>
                  </a:lnTo>
                  <a:lnTo>
                    <a:pt x="1392834" y="441566"/>
                  </a:lnTo>
                  <a:lnTo>
                    <a:pt x="1395272" y="442645"/>
                  </a:lnTo>
                  <a:lnTo>
                    <a:pt x="1398549" y="442239"/>
                  </a:lnTo>
                  <a:lnTo>
                    <a:pt x="1399413" y="441947"/>
                  </a:lnTo>
                  <a:lnTo>
                    <a:pt x="1465389" y="401294"/>
                  </a:lnTo>
                  <a:lnTo>
                    <a:pt x="1466316" y="397383"/>
                  </a:lnTo>
                  <a:close/>
                </a:path>
                <a:path w="1483360" h="755015">
                  <a:moveTo>
                    <a:pt x="1482737" y="538378"/>
                  </a:moveTo>
                  <a:lnTo>
                    <a:pt x="1481886" y="531406"/>
                  </a:lnTo>
                  <a:lnTo>
                    <a:pt x="1478711" y="528929"/>
                  </a:lnTo>
                  <a:lnTo>
                    <a:pt x="1475232" y="529361"/>
                  </a:lnTo>
                  <a:lnTo>
                    <a:pt x="1405851" y="537883"/>
                  </a:lnTo>
                  <a:lnTo>
                    <a:pt x="1403375" y="541045"/>
                  </a:lnTo>
                  <a:lnTo>
                    <a:pt x="1404239" y="548017"/>
                  </a:lnTo>
                  <a:lnTo>
                    <a:pt x="1407401" y="550481"/>
                  </a:lnTo>
                  <a:lnTo>
                    <a:pt x="1480261" y="541540"/>
                  </a:lnTo>
                  <a:lnTo>
                    <a:pt x="1482737" y="53837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5727" y="95017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82787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4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4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36" name="object 36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40" name="object 40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44" name="object 44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48" name="object 48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68" name="object 68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72" name="object 72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76" name="object 76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80" name="object 80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84" name="object 84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104" name="object 104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112" name="object 112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120" name="object 120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4019600" y="5186556"/>
            <a:ext cx="723265" cy="591820"/>
            <a:chOff x="4019600" y="5186556"/>
            <a:chExt cx="723265" cy="591820"/>
          </a:xfrm>
        </p:grpSpPr>
        <p:sp>
          <p:nvSpPr>
            <p:cNvPr id="136" name="object 136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019600" y="5233695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40" name="object 140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44" name="object 144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6594471" y="3137363"/>
            <a:ext cx="720725" cy="599440"/>
            <a:chOff x="6594471" y="3137363"/>
            <a:chExt cx="720725" cy="599440"/>
          </a:xfrm>
        </p:grpSpPr>
        <p:sp>
          <p:nvSpPr>
            <p:cNvPr id="148" name="object 148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594462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52" name="object 152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56" name="object 156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60" name="object 160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63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164" name="object 164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" name="object 167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68" name="object 168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72" name="object 172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76" name="object 176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" name="object 179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80" name="object 180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84" name="object 184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" name="object 187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88" name="object 188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" name="object 191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92" name="object 192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96" name="object 196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" name="object 199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200" name="object 200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203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204" name="object 204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" name="object 207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208" name="object 208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212" name="object 212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5" name="object 215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216" name="object 216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9" name="object 219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220" name="object 220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3143853" y="4361134"/>
            <a:ext cx="720725" cy="599440"/>
            <a:chOff x="3143853" y="4361134"/>
            <a:chExt cx="720725" cy="599440"/>
          </a:xfrm>
        </p:grpSpPr>
        <p:sp>
          <p:nvSpPr>
            <p:cNvPr id="224" name="object 224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143847" y="440185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7" name="object 227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228" name="object 228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32" name="object 232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36" name="object 236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" name="object 239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40" name="object 240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3" name="object 243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44" name="object 244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7" name="object 247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48" name="object 248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1" name="object 251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52" name="object 252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" name="object 255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56" name="object 256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9" name="object 259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60" name="object 260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3" name="object 263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64" name="object 264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0" y="349743"/>
            <a:ext cx="10692130" cy="7162165"/>
            <a:chOff x="0" y="349743"/>
            <a:chExt cx="10692130" cy="7162165"/>
          </a:xfrm>
        </p:grpSpPr>
        <p:sp>
          <p:nvSpPr>
            <p:cNvPr id="268" name="object 268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86169" y="4000779"/>
              <a:ext cx="3828427" cy="273720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724327" y="1275447"/>
              <a:ext cx="6539865" cy="4676775"/>
            </a:xfrm>
            <a:custGeom>
              <a:avLst/>
              <a:gdLst/>
              <a:ahLst/>
              <a:cxnLst/>
              <a:rect l="l" t="t" r="r" b="b"/>
              <a:pathLst>
                <a:path w="6539865" h="4676775">
                  <a:moveTo>
                    <a:pt x="6539827" y="1362671"/>
                  </a:moveTo>
                  <a:lnTo>
                    <a:pt x="6537160" y="1305801"/>
                  </a:lnTo>
                  <a:lnTo>
                    <a:pt x="6529222" y="1249514"/>
                  </a:lnTo>
                  <a:lnTo>
                    <a:pt x="6516129" y="1193863"/>
                  </a:lnTo>
                  <a:lnTo>
                    <a:pt x="6497968" y="1138910"/>
                  </a:lnTo>
                  <a:lnTo>
                    <a:pt x="6474866" y="1084681"/>
                  </a:lnTo>
                  <a:lnTo>
                    <a:pt x="6446914" y="1031227"/>
                  </a:lnTo>
                  <a:lnTo>
                    <a:pt x="6414211" y="978598"/>
                  </a:lnTo>
                  <a:lnTo>
                    <a:pt x="6376860" y="926820"/>
                  </a:lnTo>
                  <a:lnTo>
                    <a:pt x="6334976" y="875969"/>
                  </a:lnTo>
                  <a:lnTo>
                    <a:pt x="6288671" y="826071"/>
                  </a:lnTo>
                  <a:lnTo>
                    <a:pt x="6238024" y="777176"/>
                  </a:lnTo>
                  <a:lnTo>
                    <a:pt x="6183160" y="729335"/>
                  </a:lnTo>
                  <a:lnTo>
                    <a:pt x="6124181" y="682586"/>
                  </a:lnTo>
                  <a:lnTo>
                    <a:pt x="6093168" y="659638"/>
                  </a:lnTo>
                  <a:lnTo>
                    <a:pt x="6061176" y="636981"/>
                  </a:lnTo>
                  <a:lnTo>
                    <a:pt x="6028207" y="614616"/>
                  </a:lnTo>
                  <a:lnTo>
                    <a:pt x="5994260" y="592556"/>
                  </a:lnTo>
                  <a:lnTo>
                    <a:pt x="5959373" y="570801"/>
                  </a:lnTo>
                  <a:lnTo>
                    <a:pt x="5923546" y="549351"/>
                  </a:lnTo>
                  <a:lnTo>
                    <a:pt x="5886793" y="528231"/>
                  </a:lnTo>
                  <a:lnTo>
                    <a:pt x="5849124" y="507441"/>
                  </a:lnTo>
                  <a:lnTo>
                    <a:pt x="5810555" y="486968"/>
                  </a:lnTo>
                  <a:lnTo>
                    <a:pt x="5771096" y="466839"/>
                  </a:lnTo>
                  <a:lnTo>
                    <a:pt x="5730773" y="447052"/>
                  </a:lnTo>
                  <a:lnTo>
                    <a:pt x="5689587" y="427609"/>
                  </a:lnTo>
                  <a:lnTo>
                    <a:pt x="5647550" y="408520"/>
                  </a:lnTo>
                  <a:lnTo>
                    <a:pt x="5604675" y="389801"/>
                  </a:lnTo>
                  <a:lnTo>
                    <a:pt x="5560987" y="371436"/>
                  </a:lnTo>
                  <a:lnTo>
                    <a:pt x="5516486" y="353441"/>
                  </a:lnTo>
                  <a:lnTo>
                    <a:pt x="5471185" y="335826"/>
                  </a:lnTo>
                  <a:lnTo>
                    <a:pt x="5425110" y="318592"/>
                  </a:lnTo>
                  <a:lnTo>
                    <a:pt x="5378259" y="301739"/>
                  </a:lnTo>
                  <a:lnTo>
                    <a:pt x="5330647" y="285280"/>
                  </a:lnTo>
                  <a:lnTo>
                    <a:pt x="5282298" y="269227"/>
                  </a:lnTo>
                  <a:lnTo>
                    <a:pt x="5233225" y="253580"/>
                  </a:lnTo>
                  <a:lnTo>
                    <a:pt x="5183429" y="238328"/>
                  </a:lnTo>
                  <a:lnTo>
                    <a:pt x="5132921" y="223507"/>
                  </a:lnTo>
                  <a:lnTo>
                    <a:pt x="5081740" y="209105"/>
                  </a:lnTo>
                  <a:lnTo>
                    <a:pt x="5029860" y="195122"/>
                  </a:lnTo>
                  <a:lnTo>
                    <a:pt x="4977333" y="181584"/>
                  </a:lnTo>
                  <a:lnTo>
                    <a:pt x="4924145" y="168478"/>
                  </a:lnTo>
                  <a:lnTo>
                    <a:pt x="4870310" y="155816"/>
                  </a:lnTo>
                  <a:lnTo>
                    <a:pt x="4815865" y="143598"/>
                  </a:lnTo>
                  <a:lnTo>
                    <a:pt x="4760798" y="131838"/>
                  </a:lnTo>
                  <a:lnTo>
                    <a:pt x="4705121" y="120548"/>
                  </a:lnTo>
                  <a:lnTo>
                    <a:pt x="4648873" y="109715"/>
                  </a:lnTo>
                  <a:lnTo>
                    <a:pt x="4592040" y="99364"/>
                  </a:lnTo>
                  <a:lnTo>
                    <a:pt x="4534662" y="89484"/>
                  </a:lnTo>
                  <a:lnTo>
                    <a:pt x="4476724" y="80098"/>
                  </a:lnTo>
                  <a:lnTo>
                    <a:pt x="4418254" y="71196"/>
                  </a:lnTo>
                  <a:lnTo>
                    <a:pt x="4359249" y="62788"/>
                  </a:lnTo>
                  <a:lnTo>
                    <a:pt x="4299750" y="54876"/>
                  </a:lnTo>
                  <a:lnTo>
                    <a:pt x="4239755" y="47485"/>
                  </a:lnTo>
                  <a:lnTo>
                    <a:pt x="4179265" y="40589"/>
                  </a:lnTo>
                  <a:lnTo>
                    <a:pt x="4118318" y="34226"/>
                  </a:lnTo>
                  <a:lnTo>
                    <a:pt x="4056913" y="28384"/>
                  </a:lnTo>
                  <a:lnTo>
                    <a:pt x="3995064" y="23063"/>
                  </a:lnTo>
                  <a:lnTo>
                    <a:pt x="3932771" y="18288"/>
                  </a:lnTo>
                  <a:lnTo>
                    <a:pt x="3870071" y="14046"/>
                  </a:lnTo>
                  <a:lnTo>
                    <a:pt x="3806964" y="10350"/>
                  </a:lnTo>
                  <a:lnTo>
                    <a:pt x="3743477" y="7213"/>
                  </a:lnTo>
                  <a:lnTo>
                    <a:pt x="3679596" y="4635"/>
                  </a:lnTo>
                  <a:lnTo>
                    <a:pt x="3615359" y="2616"/>
                  </a:lnTo>
                  <a:lnTo>
                    <a:pt x="3550755" y="1168"/>
                  </a:lnTo>
                  <a:lnTo>
                    <a:pt x="3485819" y="292"/>
                  </a:lnTo>
                  <a:lnTo>
                    <a:pt x="3420567" y="0"/>
                  </a:lnTo>
                  <a:lnTo>
                    <a:pt x="3355302" y="292"/>
                  </a:lnTo>
                  <a:lnTo>
                    <a:pt x="3290366" y="1168"/>
                  </a:lnTo>
                  <a:lnTo>
                    <a:pt x="3225774" y="2616"/>
                  </a:lnTo>
                  <a:lnTo>
                    <a:pt x="3161538" y="4635"/>
                  </a:lnTo>
                  <a:lnTo>
                    <a:pt x="3097657" y="7213"/>
                  </a:lnTo>
                  <a:lnTo>
                    <a:pt x="3034157" y="10350"/>
                  </a:lnTo>
                  <a:lnTo>
                    <a:pt x="2971050" y="14046"/>
                  </a:lnTo>
                  <a:lnTo>
                    <a:pt x="2908350" y="18288"/>
                  </a:lnTo>
                  <a:lnTo>
                    <a:pt x="2846070" y="23063"/>
                  </a:lnTo>
                  <a:lnTo>
                    <a:pt x="2784221" y="28384"/>
                  </a:lnTo>
                  <a:lnTo>
                    <a:pt x="2722803" y="34226"/>
                  </a:lnTo>
                  <a:lnTo>
                    <a:pt x="2661856" y="40589"/>
                  </a:lnTo>
                  <a:lnTo>
                    <a:pt x="2601379" y="47485"/>
                  </a:lnTo>
                  <a:lnTo>
                    <a:pt x="2541371" y="54876"/>
                  </a:lnTo>
                  <a:lnTo>
                    <a:pt x="2481872" y="62788"/>
                  </a:lnTo>
                  <a:lnTo>
                    <a:pt x="2422880" y="71196"/>
                  </a:lnTo>
                  <a:lnTo>
                    <a:pt x="2364409" y="80098"/>
                  </a:lnTo>
                  <a:lnTo>
                    <a:pt x="2306472" y="89484"/>
                  </a:lnTo>
                  <a:lnTo>
                    <a:pt x="2249081" y="99364"/>
                  </a:lnTo>
                  <a:lnTo>
                    <a:pt x="2192261" y="109715"/>
                  </a:lnTo>
                  <a:lnTo>
                    <a:pt x="2136000" y="120548"/>
                  </a:lnTo>
                  <a:lnTo>
                    <a:pt x="2080336" y="131838"/>
                  </a:lnTo>
                  <a:lnTo>
                    <a:pt x="2025269" y="143598"/>
                  </a:lnTo>
                  <a:lnTo>
                    <a:pt x="1970811" y="155816"/>
                  </a:lnTo>
                  <a:lnTo>
                    <a:pt x="1916988" y="168478"/>
                  </a:lnTo>
                  <a:lnTo>
                    <a:pt x="1863801" y="181584"/>
                  </a:lnTo>
                  <a:lnTo>
                    <a:pt x="1811261" y="195122"/>
                  </a:lnTo>
                  <a:lnTo>
                    <a:pt x="1759394" y="209105"/>
                  </a:lnTo>
                  <a:lnTo>
                    <a:pt x="1708200" y="223507"/>
                  </a:lnTo>
                  <a:lnTo>
                    <a:pt x="1657705" y="238328"/>
                  </a:lnTo>
                  <a:lnTo>
                    <a:pt x="1607908" y="253580"/>
                  </a:lnTo>
                  <a:lnTo>
                    <a:pt x="1558823" y="269227"/>
                  </a:lnTo>
                  <a:lnTo>
                    <a:pt x="1510474" y="285280"/>
                  </a:lnTo>
                  <a:lnTo>
                    <a:pt x="1462874" y="301739"/>
                  </a:lnTo>
                  <a:lnTo>
                    <a:pt x="1416024" y="318592"/>
                  </a:lnTo>
                  <a:lnTo>
                    <a:pt x="1369949" y="335826"/>
                  </a:lnTo>
                  <a:lnTo>
                    <a:pt x="1324648" y="353441"/>
                  </a:lnTo>
                  <a:lnTo>
                    <a:pt x="1280147" y="371436"/>
                  </a:lnTo>
                  <a:lnTo>
                    <a:pt x="1236459" y="389801"/>
                  </a:lnTo>
                  <a:lnTo>
                    <a:pt x="1193584" y="408520"/>
                  </a:lnTo>
                  <a:lnTo>
                    <a:pt x="1151547" y="427609"/>
                  </a:lnTo>
                  <a:lnTo>
                    <a:pt x="1110361" y="447052"/>
                  </a:lnTo>
                  <a:lnTo>
                    <a:pt x="1070025" y="466839"/>
                  </a:lnTo>
                  <a:lnTo>
                    <a:pt x="1030579" y="486968"/>
                  </a:lnTo>
                  <a:lnTo>
                    <a:pt x="992009" y="507441"/>
                  </a:lnTo>
                  <a:lnTo>
                    <a:pt x="954341" y="528231"/>
                  </a:lnTo>
                  <a:lnTo>
                    <a:pt x="917587" y="549351"/>
                  </a:lnTo>
                  <a:lnTo>
                    <a:pt x="881761" y="570801"/>
                  </a:lnTo>
                  <a:lnTo>
                    <a:pt x="846861" y="592556"/>
                  </a:lnTo>
                  <a:lnTo>
                    <a:pt x="812927" y="614616"/>
                  </a:lnTo>
                  <a:lnTo>
                    <a:pt x="779957" y="636981"/>
                  </a:lnTo>
                  <a:lnTo>
                    <a:pt x="747953" y="659638"/>
                  </a:lnTo>
                  <a:lnTo>
                    <a:pt x="716953" y="682586"/>
                  </a:lnTo>
                  <a:lnTo>
                    <a:pt x="657961" y="729335"/>
                  </a:lnTo>
                  <a:lnTo>
                    <a:pt x="603097" y="777176"/>
                  </a:lnTo>
                  <a:lnTo>
                    <a:pt x="552462" y="826071"/>
                  </a:lnTo>
                  <a:lnTo>
                    <a:pt x="506145" y="875969"/>
                  </a:lnTo>
                  <a:lnTo>
                    <a:pt x="464261" y="926820"/>
                  </a:lnTo>
                  <a:lnTo>
                    <a:pt x="426923" y="978598"/>
                  </a:lnTo>
                  <a:lnTo>
                    <a:pt x="394220" y="1031227"/>
                  </a:lnTo>
                  <a:lnTo>
                    <a:pt x="366268" y="1084681"/>
                  </a:lnTo>
                  <a:lnTo>
                    <a:pt x="343154" y="1138910"/>
                  </a:lnTo>
                  <a:lnTo>
                    <a:pt x="325005" y="1193863"/>
                  </a:lnTo>
                  <a:lnTo>
                    <a:pt x="311912" y="1249514"/>
                  </a:lnTo>
                  <a:lnTo>
                    <a:pt x="303974" y="1305801"/>
                  </a:lnTo>
                  <a:lnTo>
                    <a:pt x="301307" y="1362671"/>
                  </a:lnTo>
                  <a:lnTo>
                    <a:pt x="303060" y="1408798"/>
                  </a:lnTo>
                  <a:lnTo>
                    <a:pt x="308279" y="1454543"/>
                  </a:lnTo>
                  <a:lnTo>
                    <a:pt x="316915" y="1499882"/>
                  </a:lnTo>
                  <a:lnTo>
                    <a:pt x="328917" y="1544789"/>
                  </a:lnTo>
                  <a:lnTo>
                    <a:pt x="344220" y="1589227"/>
                  </a:lnTo>
                  <a:lnTo>
                    <a:pt x="362762" y="1633194"/>
                  </a:lnTo>
                  <a:lnTo>
                    <a:pt x="384505" y="1676654"/>
                  </a:lnTo>
                  <a:lnTo>
                    <a:pt x="409397" y="1719592"/>
                  </a:lnTo>
                  <a:lnTo>
                    <a:pt x="437349" y="1761972"/>
                  </a:lnTo>
                  <a:lnTo>
                    <a:pt x="468350" y="1803768"/>
                  </a:lnTo>
                  <a:lnTo>
                    <a:pt x="502310" y="1844967"/>
                  </a:lnTo>
                  <a:lnTo>
                    <a:pt x="441109" y="1881860"/>
                  </a:lnTo>
                  <a:lnTo>
                    <a:pt x="296633" y="1951647"/>
                  </a:lnTo>
                  <a:lnTo>
                    <a:pt x="150279" y="2019249"/>
                  </a:lnTo>
                  <a:lnTo>
                    <a:pt x="83400" y="2049576"/>
                  </a:lnTo>
                  <a:lnTo>
                    <a:pt x="358863" y="1967128"/>
                  </a:lnTo>
                  <a:lnTo>
                    <a:pt x="501700" y="1926132"/>
                  </a:lnTo>
                  <a:lnTo>
                    <a:pt x="557822" y="1914436"/>
                  </a:lnTo>
                  <a:lnTo>
                    <a:pt x="573151" y="1919871"/>
                  </a:lnTo>
                  <a:lnTo>
                    <a:pt x="597611" y="1943112"/>
                  </a:lnTo>
                  <a:lnTo>
                    <a:pt x="623036" y="1966099"/>
                  </a:lnTo>
                  <a:lnTo>
                    <a:pt x="676732" y="2011362"/>
                  </a:lnTo>
                  <a:lnTo>
                    <a:pt x="734148" y="2055609"/>
                  </a:lnTo>
                  <a:lnTo>
                    <a:pt x="795185" y="2098814"/>
                  </a:lnTo>
                  <a:lnTo>
                    <a:pt x="827024" y="2120011"/>
                  </a:lnTo>
                  <a:lnTo>
                    <a:pt x="859751" y="2140928"/>
                  </a:lnTo>
                  <a:lnTo>
                    <a:pt x="893330" y="2161565"/>
                  </a:lnTo>
                  <a:lnTo>
                    <a:pt x="927760" y="2181923"/>
                  </a:lnTo>
                  <a:lnTo>
                    <a:pt x="963028" y="2201976"/>
                  </a:lnTo>
                  <a:lnTo>
                    <a:pt x="999134" y="2221750"/>
                  </a:lnTo>
                  <a:lnTo>
                    <a:pt x="1036040" y="2241207"/>
                  </a:lnTo>
                  <a:lnTo>
                    <a:pt x="1073759" y="2260358"/>
                  </a:lnTo>
                  <a:lnTo>
                    <a:pt x="1112266" y="2279205"/>
                  </a:lnTo>
                  <a:lnTo>
                    <a:pt x="1151559" y="2297734"/>
                  </a:lnTo>
                  <a:lnTo>
                    <a:pt x="1191628" y="2315946"/>
                  </a:lnTo>
                  <a:lnTo>
                    <a:pt x="1232446" y="2333828"/>
                  </a:lnTo>
                  <a:lnTo>
                    <a:pt x="1274013" y="2351379"/>
                  </a:lnTo>
                  <a:lnTo>
                    <a:pt x="1316316" y="2368588"/>
                  </a:lnTo>
                  <a:lnTo>
                    <a:pt x="1359357" y="2385466"/>
                  </a:lnTo>
                  <a:lnTo>
                    <a:pt x="1403096" y="2401989"/>
                  </a:lnTo>
                  <a:lnTo>
                    <a:pt x="1417485" y="2407234"/>
                  </a:lnTo>
                  <a:lnTo>
                    <a:pt x="1410601" y="2408694"/>
                  </a:lnTo>
                  <a:lnTo>
                    <a:pt x="1357820" y="2420975"/>
                  </a:lnTo>
                  <a:lnTo>
                    <a:pt x="1305801" y="2434132"/>
                  </a:lnTo>
                  <a:lnTo>
                    <a:pt x="1254569" y="2448166"/>
                  </a:lnTo>
                  <a:lnTo>
                    <a:pt x="1204125" y="2463038"/>
                  </a:lnTo>
                  <a:lnTo>
                    <a:pt x="1154518" y="2478748"/>
                  </a:lnTo>
                  <a:lnTo>
                    <a:pt x="1105776" y="2495270"/>
                  </a:lnTo>
                  <a:lnTo>
                    <a:pt x="1057910" y="2512606"/>
                  </a:lnTo>
                  <a:lnTo>
                    <a:pt x="1010945" y="2530716"/>
                  </a:lnTo>
                  <a:lnTo>
                    <a:pt x="964920" y="2549614"/>
                  </a:lnTo>
                  <a:lnTo>
                    <a:pt x="919848" y="2569260"/>
                  </a:lnTo>
                  <a:lnTo>
                    <a:pt x="875766" y="2589644"/>
                  </a:lnTo>
                  <a:lnTo>
                    <a:pt x="832688" y="2610751"/>
                  </a:lnTo>
                  <a:lnTo>
                    <a:pt x="790651" y="2632583"/>
                  </a:lnTo>
                  <a:lnTo>
                    <a:pt x="749668" y="2655100"/>
                  </a:lnTo>
                  <a:lnTo>
                    <a:pt x="709777" y="2678303"/>
                  </a:lnTo>
                  <a:lnTo>
                    <a:pt x="670991" y="2702166"/>
                  </a:lnTo>
                  <a:lnTo>
                    <a:pt x="633349" y="2726690"/>
                  </a:lnTo>
                  <a:lnTo>
                    <a:pt x="596861" y="2751836"/>
                  </a:lnTo>
                  <a:lnTo>
                    <a:pt x="561568" y="2777604"/>
                  </a:lnTo>
                  <a:lnTo>
                    <a:pt x="527494" y="2803982"/>
                  </a:lnTo>
                  <a:lnTo>
                    <a:pt x="494652" y="2830944"/>
                  </a:lnTo>
                  <a:lnTo>
                    <a:pt x="463080" y="2858478"/>
                  </a:lnTo>
                  <a:lnTo>
                    <a:pt x="432790" y="2886570"/>
                  </a:lnTo>
                  <a:lnTo>
                    <a:pt x="403821" y="2915208"/>
                  </a:lnTo>
                  <a:lnTo>
                    <a:pt x="376199" y="2944368"/>
                  </a:lnTo>
                  <a:lnTo>
                    <a:pt x="349935" y="2974048"/>
                  </a:lnTo>
                  <a:lnTo>
                    <a:pt x="325081" y="3004223"/>
                  </a:lnTo>
                  <a:lnTo>
                    <a:pt x="301625" y="3034881"/>
                  </a:lnTo>
                  <a:lnTo>
                    <a:pt x="279628" y="3065996"/>
                  </a:lnTo>
                  <a:lnTo>
                    <a:pt x="240055" y="3129572"/>
                  </a:lnTo>
                  <a:lnTo>
                    <a:pt x="206578" y="3194824"/>
                  </a:lnTo>
                  <a:lnTo>
                    <a:pt x="179387" y="3261639"/>
                  </a:lnTo>
                  <a:lnTo>
                    <a:pt x="158686" y="3329902"/>
                  </a:lnTo>
                  <a:lnTo>
                    <a:pt x="144678" y="3399459"/>
                  </a:lnTo>
                  <a:lnTo>
                    <a:pt x="137579" y="3470211"/>
                  </a:lnTo>
                  <a:lnTo>
                    <a:pt x="136690" y="3506000"/>
                  </a:lnTo>
                  <a:lnTo>
                    <a:pt x="138328" y="3554387"/>
                  </a:lnTo>
                  <a:lnTo>
                    <a:pt x="143205" y="3602278"/>
                  </a:lnTo>
                  <a:lnTo>
                    <a:pt x="151269" y="3649624"/>
                  </a:lnTo>
                  <a:lnTo>
                    <a:pt x="162433" y="3696398"/>
                  </a:lnTo>
                  <a:lnTo>
                    <a:pt x="176657" y="3742563"/>
                  </a:lnTo>
                  <a:lnTo>
                    <a:pt x="193865" y="3788067"/>
                  </a:lnTo>
                  <a:lnTo>
                    <a:pt x="213995" y="3832885"/>
                  </a:lnTo>
                  <a:lnTo>
                    <a:pt x="236982" y="3876979"/>
                  </a:lnTo>
                  <a:lnTo>
                    <a:pt x="262775" y="3920299"/>
                  </a:lnTo>
                  <a:lnTo>
                    <a:pt x="224383" y="3951998"/>
                  </a:lnTo>
                  <a:lnTo>
                    <a:pt x="133756" y="4011942"/>
                  </a:lnTo>
                  <a:lnTo>
                    <a:pt x="41948" y="4070019"/>
                  </a:lnTo>
                  <a:lnTo>
                    <a:pt x="0" y="4096067"/>
                  </a:lnTo>
                  <a:lnTo>
                    <a:pt x="172783" y="4025239"/>
                  </a:lnTo>
                  <a:lnTo>
                    <a:pt x="262382" y="3990022"/>
                  </a:lnTo>
                  <a:lnTo>
                    <a:pt x="297599" y="3979976"/>
                  </a:lnTo>
                  <a:lnTo>
                    <a:pt x="307213" y="3984650"/>
                  </a:lnTo>
                  <a:lnTo>
                    <a:pt x="330847" y="4015003"/>
                  </a:lnTo>
                  <a:lnTo>
                    <a:pt x="355892" y="4044886"/>
                  </a:lnTo>
                  <a:lnTo>
                    <a:pt x="382308" y="4074261"/>
                  </a:lnTo>
                  <a:lnTo>
                    <a:pt x="410057" y="4103128"/>
                  </a:lnTo>
                  <a:lnTo>
                    <a:pt x="439127" y="4131487"/>
                  </a:lnTo>
                  <a:lnTo>
                    <a:pt x="469506" y="4159288"/>
                  </a:lnTo>
                  <a:lnTo>
                    <a:pt x="501142" y="4186542"/>
                  </a:lnTo>
                  <a:lnTo>
                    <a:pt x="534035" y="4213225"/>
                  </a:lnTo>
                  <a:lnTo>
                    <a:pt x="568134" y="4239323"/>
                  </a:lnTo>
                  <a:lnTo>
                    <a:pt x="603440" y="4264825"/>
                  </a:lnTo>
                  <a:lnTo>
                    <a:pt x="639902" y="4289717"/>
                  </a:lnTo>
                  <a:lnTo>
                    <a:pt x="677519" y="4313961"/>
                  </a:lnTo>
                  <a:lnTo>
                    <a:pt x="716254" y="4337583"/>
                  </a:lnTo>
                  <a:lnTo>
                    <a:pt x="756081" y="4360532"/>
                  </a:lnTo>
                  <a:lnTo>
                    <a:pt x="796975" y="4382808"/>
                  </a:lnTo>
                  <a:lnTo>
                    <a:pt x="838923" y="4404398"/>
                  </a:lnTo>
                  <a:lnTo>
                    <a:pt x="881875" y="4425277"/>
                  </a:lnTo>
                  <a:lnTo>
                    <a:pt x="925830" y="4445444"/>
                  </a:lnTo>
                  <a:lnTo>
                    <a:pt x="970749" y="4464875"/>
                  </a:lnTo>
                  <a:lnTo>
                    <a:pt x="1016609" y="4483557"/>
                  </a:lnTo>
                  <a:lnTo>
                    <a:pt x="1063396" y="4501464"/>
                  </a:lnTo>
                  <a:lnTo>
                    <a:pt x="1111072" y="4518596"/>
                  </a:lnTo>
                  <a:lnTo>
                    <a:pt x="1159624" y="4534941"/>
                  </a:lnTo>
                  <a:lnTo>
                    <a:pt x="1209001" y="4550473"/>
                  </a:lnTo>
                  <a:lnTo>
                    <a:pt x="1259205" y="4565180"/>
                  </a:lnTo>
                  <a:lnTo>
                    <a:pt x="1310208" y="4579048"/>
                  </a:lnTo>
                  <a:lnTo>
                    <a:pt x="1361973" y="4592053"/>
                  </a:lnTo>
                  <a:lnTo>
                    <a:pt x="1414475" y="4604194"/>
                  </a:lnTo>
                  <a:lnTo>
                    <a:pt x="1467700" y="4615446"/>
                  </a:lnTo>
                  <a:lnTo>
                    <a:pt x="1521625" y="4625810"/>
                  </a:lnTo>
                  <a:lnTo>
                    <a:pt x="1576209" y="4635246"/>
                  </a:lnTo>
                  <a:lnTo>
                    <a:pt x="1631429" y="4643755"/>
                  </a:lnTo>
                  <a:lnTo>
                    <a:pt x="1687271" y="4651324"/>
                  </a:lnTo>
                  <a:lnTo>
                    <a:pt x="1743710" y="4657928"/>
                  </a:lnTo>
                  <a:lnTo>
                    <a:pt x="1800707" y="4663554"/>
                  </a:lnTo>
                  <a:lnTo>
                    <a:pt x="1858251" y="4668202"/>
                  </a:lnTo>
                  <a:lnTo>
                    <a:pt x="1916315" y="4671834"/>
                  </a:lnTo>
                  <a:lnTo>
                    <a:pt x="1974862" y="4674451"/>
                  </a:lnTo>
                  <a:lnTo>
                    <a:pt x="2033879" y="4676038"/>
                  </a:lnTo>
                  <a:lnTo>
                    <a:pt x="2093341" y="4676559"/>
                  </a:lnTo>
                  <a:lnTo>
                    <a:pt x="2153158" y="4676025"/>
                  </a:lnTo>
                  <a:lnTo>
                    <a:pt x="2212530" y="4674425"/>
                  </a:lnTo>
                  <a:lnTo>
                    <a:pt x="2271433" y="4671784"/>
                  </a:lnTo>
                  <a:lnTo>
                    <a:pt x="2329840" y="4668101"/>
                  </a:lnTo>
                  <a:lnTo>
                    <a:pt x="2387714" y="4663402"/>
                  </a:lnTo>
                  <a:lnTo>
                    <a:pt x="2445042" y="4657699"/>
                  </a:lnTo>
                  <a:lnTo>
                    <a:pt x="2501798" y="4651019"/>
                  </a:lnTo>
                  <a:lnTo>
                    <a:pt x="2557957" y="4643361"/>
                  </a:lnTo>
                  <a:lnTo>
                    <a:pt x="2613495" y="4634750"/>
                  </a:lnTo>
                  <a:lnTo>
                    <a:pt x="2668371" y="4625200"/>
                  </a:lnTo>
                  <a:lnTo>
                    <a:pt x="2722575" y="4614723"/>
                  </a:lnTo>
                  <a:lnTo>
                    <a:pt x="2776080" y="4603331"/>
                  </a:lnTo>
                  <a:lnTo>
                    <a:pt x="2828848" y="4591050"/>
                  </a:lnTo>
                  <a:lnTo>
                    <a:pt x="2880868" y="4577880"/>
                  </a:lnTo>
                  <a:lnTo>
                    <a:pt x="2932112" y="4563859"/>
                  </a:lnTo>
                  <a:lnTo>
                    <a:pt x="2982544" y="4548987"/>
                  </a:lnTo>
                  <a:lnTo>
                    <a:pt x="3032150" y="4533277"/>
                  </a:lnTo>
                  <a:lnTo>
                    <a:pt x="3080893" y="4516742"/>
                  </a:lnTo>
                  <a:lnTo>
                    <a:pt x="3128759" y="4499419"/>
                  </a:lnTo>
                  <a:lnTo>
                    <a:pt x="3175724" y="4481296"/>
                  </a:lnTo>
                  <a:lnTo>
                    <a:pt x="3221748" y="4462411"/>
                  </a:lnTo>
                  <a:lnTo>
                    <a:pt x="3266821" y="4442765"/>
                  </a:lnTo>
                  <a:lnTo>
                    <a:pt x="3310902" y="4422381"/>
                  </a:lnTo>
                  <a:lnTo>
                    <a:pt x="3353981" y="4401261"/>
                  </a:lnTo>
                  <a:lnTo>
                    <a:pt x="3396018" y="4379442"/>
                  </a:lnTo>
                  <a:lnTo>
                    <a:pt x="3437001" y="4356913"/>
                  </a:lnTo>
                  <a:lnTo>
                    <a:pt x="3476891" y="4333710"/>
                  </a:lnTo>
                  <a:lnTo>
                    <a:pt x="3515677" y="4309846"/>
                  </a:lnTo>
                  <a:lnTo>
                    <a:pt x="3553320" y="4285335"/>
                  </a:lnTo>
                  <a:lnTo>
                    <a:pt x="3589807" y="4260177"/>
                  </a:lnTo>
                  <a:lnTo>
                    <a:pt x="3625100" y="4234408"/>
                  </a:lnTo>
                  <a:lnTo>
                    <a:pt x="3659174" y="4208030"/>
                  </a:lnTo>
                  <a:lnTo>
                    <a:pt x="3692017" y="4181068"/>
                  </a:lnTo>
                  <a:lnTo>
                    <a:pt x="3723602" y="4153535"/>
                  </a:lnTo>
                  <a:lnTo>
                    <a:pt x="3753878" y="4125442"/>
                  </a:lnTo>
                  <a:lnTo>
                    <a:pt x="3782847" y="4096804"/>
                  </a:lnTo>
                  <a:lnTo>
                    <a:pt x="3810470" y="4067645"/>
                  </a:lnTo>
                  <a:lnTo>
                    <a:pt x="3836733" y="4037965"/>
                  </a:lnTo>
                  <a:lnTo>
                    <a:pt x="3861600" y="4007789"/>
                  </a:lnTo>
                  <a:lnTo>
                    <a:pt x="3885044" y="3977144"/>
                  </a:lnTo>
                  <a:lnTo>
                    <a:pt x="3907040" y="3946017"/>
                  </a:lnTo>
                  <a:lnTo>
                    <a:pt x="3946614" y="3882440"/>
                  </a:lnTo>
                  <a:lnTo>
                    <a:pt x="3980091" y="3817188"/>
                  </a:lnTo>
                  <a:lnTo>
                    <a:pt x="4007281" y="3750373"/>
                  </a:lnTo>
                  <a:lnTo>
                    <a:pt x="4027982" y="3682111"/>
                  </a:lnTo>
                  <a:lnTo>
                    <a:pt x="4041991" y="3612553"/>
                  </a:lnTo>
                  <a:lnTo>
                    <a:pt x="4049090" y="3541788"/>
                  </a:lnTo>
                  <a:lnTo>
                    <a:pt x="4049992" y="3506000"/>
                  </a:lnTo>
                  <a:lnTo>
                    <a:pt x="4049090" y="3470211"/>
                  </a:lnTo>
                  <a:lnTo>
                    <a:pt x="4041991" y="3399459"/>
                  </a:lnTo>
                  <a:lnTo>
                    <a:pt x="4027982" y="3329902"/>
                  </a:lnTo>
                  <a:lnTo>
                    <a:pt x="4007281" y="3261639"/>
                  </a:lnTo>
                  <a:lnTo>
                    <a:pt x="3980091" y="3194824"/>
                  </a:lnTo>
                  <a:lnTo>
                    <a:pt x="3946614" y="3129572"/>
                  </a:lnTo>
                  <a:lnTo>
                    <a:pt x="3907040" y="3065996"/>
                  </a:lnTo>
                  <a:lnTo>
                    <a:pt x="3885044" y="3034881"/>
                  </a:lnTo>
                  <a:lnTo>
                    <a:pt x="3861600" y="3004223"/>
                  </a:lnTo>
                  <a:lnTo>
                    <a:pt x="3836733" y="2974048"/>
                  </a:lnTo>
                  <a:lnTo>
                    <a:pt x="3810470" y="2944368"/>
                  </a:lnTo>
                  <a:lnTo>
                    <a:pt x="3782847" y="2915208"/>
                  </a:lnTo>
                  <a:lnTo>
                    <a:pt x="3753878" y="2886570"/>
                  </a:lnTo>
                  <a:lnTo>
                    <a:pt x="3723602" y="2858478"/>
                  </a:lnTo>
                  <a:lnTo>
                    <a:pt x="3692017" y="2830944"/>
                  </a:lnTo>
                  <a:lnTo>
                    <a:pt x="3659174" y="2803982"/>
                  </a:lnTo>
                  <a:lnTo>
                    <a:pt x="3625100" y="2777604"/>
                  </a:lnTo>
                  <a:lnTo>
                    <a:pt x="3589807" y="2751836"/>
                  </a:lnTo>
                  <a:lnTo>
                    <a:pt x="3553320" y="2726690"/>
                  </a:lnTo>
                  <a:lnTo>
                    <a:pt x="3549485" y="2724200"/>
                  </a:lnTo>
                  <a:lnTo>
                    <a:pt x="3550755" y="2724175"/>
                  </a:lnTo>
                  <a:lnTo>
                    <a:pt x="3615359" y="2722727"/>
                  </a:lnTo>
                  <a:lnTo>
                    <a:pt x="3679596" y="2720721"/>
                  </a:lnTo>
                  <a:lnTo>
                    <a:pt x="3743477" y="2718130"/>
                  </a:lnTo>
                  <a:lnTo>
                    <a:pt x="3806964" y="2714993"/>
                  </a:lnTo>
                  <a:lnTo>
                    <a:pt x="3870071" y="2711297"/>
                  </a:lnTo>
                  <a:lnTo>
                    <a:pt x="3932771" y="2707068"/>
                  </a:lnTo>
                  <a:lnTo>
                    <a:pt x="3995064" y="2702280"/>
                  </a:lnTo>
                  <a:lnTo>
                    <a:pt x="4056913" y="2696972"/>
                  </a:lnTo>
                  <a:lnTo>
                    <a:pt x="4118318" y="2691117"/>
                  </a:lnTo>
                  <a:lnTo>
                    <a:pt x="4179265" y="2684754"/>
                  </a:lnTo>
                  <a:lnTo>
                    <a:pt x="4239755" y="2677871"/>
                  </a:lnTo>
                  <a:lnTo>
                    <a:pt x="4299750" y="2670467"/>
                  </a:lnTo>
                  <a:lnTo>
                    <a:pt x="4359249" y="2662567"/>
                  </a:lnTo>
                  <a:lnTo>
                    <a:pt x="4418254" y="2654160"/>
                  </a:lnTo>
                  <a:lnTo>
                    <a:pt x="4476724" y="2645257"/>
                  </a:lnTo>
                  <a:lnTo>
                    <a:pt x="4534662" y="2635859"/>
                  </a:lnTo>
                  <a:lnTo>
                    <a:pt x="4592040" y="2625979"/>
                  </a:lnTo>
                  <a:lnTo>
                    <a:pt x="4648873" y="2615628"/>
                  </a:lnTo>
                  <a:lnTo>
                    <a:pt x="4705121" y="2604795"/>
                  </a:lnTo>
                  <a:lnTo>
                    <a:pt x="4760798" y="2593505"/>
                  </a:lnTo>
                  <a:lnTo>
                    <a:pt x="4815865" y="2581745"/>
                  </a:lnTo>
                  <a:lnTo>
                    <a:pt x="4870310" y="2569540"/>
                  </a:lnTo>
                  <a:lnTo>
                    <a:pt x="4924145" y="2556878"/>
                  </a:lnTo>
                  <a:lnTo>
                    <a:pt x="4977333" y="2543772"/>
                  </a:lnTo>
                  <a:lnTo>
                    <a:pt x="5029860" y="2530221"/>
                  </a:lnTo>
                  <a:lnTo>
                    <a:pt x="5081740" y="2516238"/>
                  </a:lnTo>
                  <a:lnTo>
                    <a:pt x="5132921" y="2501836"/>
                  </a:lnTo>
                  <a:lnTo>
                    <a:pt x="5183429" y="2487015"/>
                  </a:lnTo>
                  <a:lnTo>
                    <a:pt x="5233225" y="2471775"/>
                  </a:lnTo>
                  <a:lnTo>
                    <a:pt x="5282298" y="2456116"/>
                  </a:lnTo>
                  <a:lnTo>
                    <a:pt x="5330647" y="2440063"/>
                  </a:lnTo>
                  <a:lnTo>
                    <a:pt x="5378259" y="2423604"/>
                  </a:lnTo>
                  <a:lnTo>
                    <a:pt x="5425110" y="2406751"/>
                  </a:lnTo>
                  <a:lnTo>
                    <a:pt x="5471185" y="2389517"/>
                  </a:lnTo>
                  <a:lnTo>
                    <a:pt x="5516486" y="2371902"/>
                  </a:lnTo>
                  <a:lnTo>
                    <a:pt x="5560987" y="2353907"/>
                  </a:lnTo>
                  <a:lnTo>
                    <a:pt x="5604675" y="2335542"/>
                  </a:lnTo>
                  <a:lnTo>
                    <a:pt x="5647550" y="2316823"/>
                  </a:lnTo>
                  <a:lnTo>
                    <a:pt x="5689587" y="2297734"/>
                  </a:lnTo>
                  <a:lnTo>
                    <a:pt x="5730773" y="2278291"/>
                  </a:lnTo>
                  <a:lnTo>
                    <a:pt x="5771096" y="2258504"/>
                  </a:lnTo>
                  <a:lnTo>
                    <a:pt x="5810555" y="2238375"/>
                  </a:lnTo>
                  <a:lnTo>
                    <a:pt x="5849124" y="2217902"/>
                  </a:lnTo>
                  <a:lnTo>
                    <a:pt x="5886793" y="2197112"/>
                  </a:lnTo>
                  <a:lnTo>
                    <a:pt x="5923546" y="2175992"/>
                  </a:lnTo>
                  <a:lnTo>
                    <a:pt x="5959373" y="2154542"/>
                  </a:lnTo>
                  <a:lnTo>
                    <a:pt x="5994260" y="2132787"/>
                  </a:lnTo>
                  <a:lnTo>
                    <a:pt x="6028207" y="2110727"/>
                  </a:lnTo>
                  <a:lnTo>
                    <a:pt x="6061176" y="2088362"/>
                  </a:lnTo>
                  <a:lnTo>
                    <a:pt x="6093168" y="2065705"/>
                  </a:lnTo>
                  <a:lnTo>
                    <a:pt x="6124181" y="2042756"/>
                  </a:lnTo>
                  <a:lnTo>
                    <a:pt x="6183160" y="1996008"/>
                  </a:lnTo>
                  <a:lnTo>
                    <a:pt x="6238024" y="1948167"/>
                  </a:lnTo>
                  <a:lnTo>
                    <a:pt x="6288671" y="1899272"/>
                  </a:lnTo>
                  <a:lnTo>
                    <a:pt x="6334976" y="1849374"/>
                  </a:lnTo>
                  <a:lnTo>
                    <a:pt x="6376860" y="1798523"/>
                  </a:lnTo>
                  <a:lnTo>
                    <a:pt x="6414211" y="1746758"/>
                  </a:lnTo>
                  <a:lnTo>
                    <a:pt x="6446914" y="1694116"/>
                  </a:lnTo>
                  <a:lnTo>
                    <a:pt x="6474866" y="1640662"/>
                  </a:lnTo>
                  <a:lnTo>
                    <a:pt x="6497968" y="1586433"/>
                  </a:lnTo>
                  <a:lnTo>
                    <a:pt x="6516129" y="1531480"/>
                  </a:lnTo>
                  <a:lnTo>
                    <a:pt x="6529222" y="1475828"/>
                  </a:lnTo>
                  <a:lnTo>
                    <a:pt x="6537160" y="1419555"/>
                  </a:lnTo>
                  <a:lnTo>
                    <a:pt x="6539154" y="1391183"/>
                  </a:lnTo>
                  <a:lnTo>
                    <a:pt x="6539827" y="1362671"/>
                  </a:lnTo>
                  <a:close/>
                </a:path>
              </a:pathLst>
            </a:custGeom>
            <a:solidFill>
              <a:srgbClr val="D8EBF8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996005"/>
              <a:ext cx="3218014" cy="6515816"/>
            </a:xfrm>
            <a:prstGeom prst="rect">
              <a:avLst/>
            </a:prstGeom>
          </p:spPr>
        </p:pic>
      </p:grpSp>
      <p:sp>
        <p:nvSpPr>
          <p:cNvPr id="275" name="object 275"/>
          <p:cNvSpPr txBox="1"/>
          <p:nvPr/>
        </p:nvSpPr>
        <p:spPr>
          <a:xfrm>
            <a:off x="3109052" y="1828198"/>
            <a:ext cx="5734466" cy="3743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algn="ctr">
              <a:lnSpc>
                <a:spcPct val="111100"/>
              </a:lnSpc>
              <a:spcBef>
                <a:spcPts val="100"/>
              </a:spcBef>
            </a:pP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We have 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20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‘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baby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’ teeth, when these ‘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wobble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’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out they ar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e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replaced b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y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 our ‘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adult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’ teeth.</a:t>
            </a:r>
            <a:endParaRPr sz="30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00" dirty="0">
              <a:latin typeface="Gill Sans MT"/>
              <a:cs typeface="Gill Sans MT"/>
            </a:endParaRPr>
          </a:p>
          <a:p>
            <a:pPr marL="12700" marR="2376170" indent="-8255" algn="ctr">
              <a:lnSpc>
                <a:spcPct val="111100"/>
              </a:lnSpc>
            </a:pP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W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e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 have </a:t>
            </a:r>
            <a:r>
              <a:rPr sz="3000" b="1" dirty="0">
                <a:solidFill>
                  <a:srgbClr val="25408F"/>
                </a:solidFill>
                <a:latin typeface="Gill Sans MT"/>
                <a:cs typeface="Gill Sans MT"/>
              </a:rPr>
              <a:t>32 adult  teeth </a:t>
            </a:r>
            <a:r>
              <a:rPr sz="3000" dirty="0">
                <a:solidFill>
                  <a:srgbClr val="25408F"/>
                </a:solidFill>
                <a:latin typeface="Gill Sans MT"/>
                <a:cs typeface="Gill Sans MT"/>
              </a:rPr>
              <a:t>(including 4  wisdom teeth)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0" y="4420294"/>
            <a:ext cx="10692130" cy="3140075"/>
            <a:chOff x="0" y="4420294"/>
            <a:chExt cx="10692130" cy="3140075"/>
          </a:xfrm>
        </p:grpSpPr>
        <p:sp>
          <p:nvSpPr>
            <p:cNvPr id="277" name="object 27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82" name="object 2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9154" y="3178085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89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5" h="364489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37235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89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" name="object 1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19600" y="2512294"/>
            <a:ext cx="723265" cy="591820"/>
            <a:chOff x="4019600" y="2512294"/>
            <a:chExt cx="723265" cy="591820"/>
          </a:xfrm>
        </p:grpSpPr>
        <p:sp>
          <p:nvSpPr>
            <p:cNvPr id="16" name="object 1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1960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32" name="object 3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36" name="object 3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40" name="object 4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44" name="object 4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143853" y="1686874"/>
            <a:ext cx="720725" cy="599440"/>
            <a:chOff x="3143853" y="1686874"/>
            <a:chExt cx="720725" cy="599440"/>
          </a:xfrm>
        </p:grpSpPr>
        <p:sp>
          <p:nvSpPr>
            <p:cNvPr id="104" name="object 10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143847" y="1727593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2294291" y="2512294"/>
            <a:ext cx="723265" cy="591820"/>
            <a:chOff x="2294291" y="2512294"/>
            <a:chExt cx="723265" cy="591820"/>
          </a:xfrm>
        </p:grpSpPr>
        <p:sp>
          <p:nvSpPr>
            <p:cNvPr id="124" name="object 12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29428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42" y="247815"/>
                  </a:moveTo>
                  <a:lnTo>
                    <a:pt x="103962" y="241706"/>
                  </a:lnTo>
                  <a:lnTo>
                    <a:pt x="100076" y="240677"/>
                  </a:lnTo>
                  <a:lnTo>
                    <a:pt x="31978" y="279438"/>
                  </a:lnTo>
                  <a:lnTo>
                    <a:pt x="30911" y="283311"/>
                  </a:lnTo>
                  <a:lnTo>
                    <a:pt x="32651" y="286359"/>
                  </a:lnTo>
                  <a:lnTo>
                    <a:pt x="33718" y="288239"/>
                  </a:lnTo>
                  <a:lnTo>
                    <a:pt x="35610" y="289369"/>
                  </a:lnTo>
                  <a:lnTo>
                    <a:pt x="38862" y="289648"/>
                  </a:lnTo>
                  <a:lnTo>
                    <a:pt x="40144" y="289394"/>
                  </a:lnTo>
                  <a:lnTo>
                    <a:pt x="106375" y="251688"/>
                  </a:lnTo>
                  <a:lnTo>
                    <a:pt x="107442" y="247815"/>
                  </a:lnTo>
                  <a:close/>
                </a:path>
                <a:path w="723264" h="342264">
                  <a:moveTo>
                    <a:pt x="644512" y="336994"/>
                  </a:moveTo>
                  <a:lnTo>
                    <a:pt x="644144" y="332994"/>
                  </a:lnTo>
                  <a:lnTo>
                    <a:pt x="586498" y="285216"/>
                  </a:lnTo>
                  <a:lnTo>
                    <a:pt x="583806" y="282981"/>
                  </a:lnTo>
                  <a:lnTo>
                    <a:pt x="579793" y="283337"/>
                  </a:lnTo>
                  <a:lnTo>
                    <a:pt x="575322" y="288747"/>
                  </a:lnTo>
                  <a:lnTo>
                    <a:pt x="575691" y="292760"/>
                  </a:lnTo>
                  <a:lnTo>
                    <a:pt x="634365" y="341388"/>
                  </a:lnTo>
                  <a:lnTo>
                    <a:pt x="635584" y="341858"/>
                  </a:lnTo>
                  <a:lnTo>
                    <a:pt x="638835" y="342150"/>
                  </a:lnTo>
                  <a:lnTo>
                    <a:pt x="640892" y="341363"/>
                  </a:lnTo>
                  <a:lnTo>
                    <a:pt x="644512" y="336994"/>
                  </a:lnTo>
                  <a:close/>
                </a:path>
                <a:path w="723264" h="342264">
                  <a:moveTo>
                    <a:pt x="710272" y="204724"/>
                  </a:moveTo>
                  <a:lnTo>
                    <a:pt x="707682" y="201650"/>
                  </a:lnTo>
                  <a:lnTo>
                    <a:pt x="704189" y="201345"/>
                  </a:lnTo>
                  <a:lnTo>
                    <a:pt x="634555" y="195249"/>
                  </a:lnTo>
                  <a:lnTo>
                    <a:pt x="631482" y="197840"/>
                  </a:lnTo>
                  <a:lnTo>
                    <a:pt x="630872" y="204825"/>
                  </a:lnTo>
                  <a:lnTo>
                    <a:pt x="633450" y="207899"/>
                  </a:lnTo>
                  <a:lnTo>
                    <a:pt x="706577" y="214299"/>
                  </a:lnTo>
                  <a:lnTo>
                    <a:pt x="709650" y="211721"/>
                  </a:lnTo>
                  <a:lnTo>
                    <a:pt x="710272" y="204724"/>
                  </a:lnTo>
                  <a:close/>
                </a:path>
                <a:path w="723264" h="342264">
                  <a:moveTo>
                    <a:pt x="722909" y="70396"/>
                  </a:moveTo>
                  <a:lnTo>
                    <a:pt x="720547" y="63779"/>
                  </a:lnTo>
                  <a:lnTo>
                    <a:pt x="716927" y="62064"/>
                  </a:lnTo>
                  <a:lnTo>
                    <a:pt x="641515" y="88988"/>
                  </a:lnTo>
                  <a:lnTo>
                    <a:pt x="639800" y="92621"/>
                  </a:lnTo>
                  <a:lnTo>
                    <a:pt x="640981" y="95923"/>
                  </a:lnTo>
                  <a:lnTo>
                    <a:pt x="641845" y="98336"/>
                  </a:lnTo>
                  <a:lnTo>
                    <a:pt x="644004" y="99898"/>
                  </a:lnTo>
                  <a:lnTo>
                    <a:pt x="647293" y="100190"/>
                  </a:lnTo>
                  <a:lnTo>
                    <a:pt x="648195" y="100088"/>
                  </a:lnTo>
                  <a:lnTo>
                    <a:pt x="721194" y="74028"/>
                  </a:lnTo>
                  <a:lnTo>
                    <a:pt x="722909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140" name="object 14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144" name="object 14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148" name="object 14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152" name="object 15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50554" y="5877440"/>
              <a:ext cx="79375" cy="21590"/>
            </a:xfrm>
            <a:custGeom>
              <a:avLst/>
              <a:gdLst/>
              <a:ahLst/>
              <a:cxnLst/>
              <a:rect l="l" t="t" r="r" b="b"/>
              <a:pathLst>
                <a:path w="79375" h="21589">
                  <a:moveTo>
                    <a:pt x="75336" y="0"/>
                  </a:moveTo>
                  <a:lnTo>
                    <a:pt x="71856" y="431"/>
                  </a:lnTo>
                  <a:lnTo>
                    <a:pt x="2476" y="8953"/>
                  </a:lnTo>
                  <a:lnTo>
                    <a:pt x="0" y="12115"/>
                  </a:lnTo>
                  <a:lnTo>
                    <a:pt x="863" y="19088"/>
                  </a:lnTo>
                  <a:lnTo>
                    <a:pt x="4025" y="21551"/>
                  </a:lnTo>
                  <a:lnTo>
                    <a:pt x="76885" y="12611"/>
                  </a:lnTo>
                  <a:lnTo>
                    <a:pt x="79362" y="9448"/>
                  </a:lnTo>
                  <a:lnTo>
                    <a:pt x="78511" y="2476"/>
                  </a:lnTo>
                  <a:lnTo>
                    <a:pt x="75336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0" y="349743"/>
            <a:ext cx="10692130" cy="7210425"/>
            <a:chOff x="0" y="349743"/>
            <a:chExt cx="10692130" cy="7210425"/>
          </a:xfrm>
        </p:grpSpPr>
        <p:sp>
          <p:nvSpPr>
            <p:cNvPr id="158" name="object 158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0" y="6983996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6008"/>
                  </a:lnTo>
                  <a:lnTo>
                    <a:pt x="10692003" y="576008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9F5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25450" y="917498"/>
              <a:ext cx="4266539" cy="664250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7983" y="903113"/>
              <a:ext cx="6975142" cy="6656891"/>
            </a:xfrm>
            <a:prstGeom prst="rect">
              <a:avLst/>
            </a:prstGeom>
          </p:spPr>
        </p:pic>
      </p:grpSp>
      <p:sp>
        <p:nvSpPr>
          <p:cNvPr id="165" name="object 165"/>
          <p:cNvSpPr txBox="1"/>
          <p:nvPr/>
        </p:nvSpPr>
        <p:spPr>
          <a:xfrm>
            <a:off x="1458010" y="1565075"/>
            <a:ext cx="4407535" cy="241861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3600" b="1" dirty="0">
                <a:solidFill>
                  <a:srgbClr val="25408F"/>
                </a:solidFill>
                <a:latin typeface="Trebuchet MS"/>
                <a:cs typeface="Trebuchet MS"/>
              </a:rPr>
              <a:t>We have 4 different</a:t>
            </a:r>
            <a:endParaRPr sz="3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3600" b="1" dirty="0">
                <a:solidFill>
                  <a:srgbClr val="25408F"/>
                </a:solidFill>
                <a:latin typeface="Gill Sans MT"/>
                <a:cs typeface="Gill Sans MT"/>
              </a:rPr>
              <a:t>types of teeth;</a:t>
            </a:r>
            <a:endParaRPr sz="3600" dirty="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3600" b="1" dirty="0">
                <a:solidFill>
                  <a:srgbClr val="25408F"/>
                </a:solidFill>
                <a:latin typeface="Trebuchet MS"/>
                <a:cs typeface="Trebuchet MS"/>
              </a:rPr>
              <a:t>each do a differen</a:t>
            </a:r>
            <a:r>
              <a:rPr sz="3600" b="1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rebuchet MS"/>
                <a:cs typeface="Trebuchet MS"/>
              </a:rPr>
              <a:t>t</a:t>
            </a:r>
            <a:r>
              <a:rPr sz="3600" b="1" dirty="0">
                <a:solidFill>
                  <a:srgbClr val="25408F"/>
                </a:solidFill>
                <a:latin typeface="Trebuchet MS"/>
                <a:cs typeface="Trebuchet MS"/>
              </a:rPr>
              <a:t> job: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-35374" y="3983686"/>
            <a:ext cx="10692130" cy="3550563"/>
            <a:chOff x="0" y="4010026"/>
            <a:chExt cx="10692130" cy="3550563"/>
          </a:xfrm>
        </p:grpSpPr>
        <p:pic>
          <p:nvPicPr>
            <p:cNvPr id="167" name="object 1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0241" y="4029557"/>
              <a:ext cx="2326205" cy="3297840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600350" y="5783465"/>
              <a:ext cx="657860" cy="1332230"/>
            </a:xfrm>
            <a:custGeom>
              <a:avLst/>
              <a:gdLst/>
              <a:ahLst/>
              <a:cxnLst/>
              <a:rect l="l" t="t" r="r" b="b"/>
              <a:pathLst>
                <a:path w="657860" h="1332229">
                  <a:moveTo>
                    <a:pt x="333616" y="1142619"/>
                  </a:moveTo>
                  <a:lnTo>
                    <a:pt x="289280" y="1165898"/>
                  </a:lnTo>
                  <a:lnTo>
                    <a:pt x="241312" y="1180795"/>
                  </a:lnTo>
                  <a:lnTo>
                    <a:pt x="214591" y="1187640"/>
                  </a:lnTo>
                  <a:lnTo>
                    <a:pt x="216255" y="1181989"/>
                  </a:lnTo>
                  <a:lnTo>
                    <a:pt x="221094" y="1169657"/>
                  </a:lnTo>
                  <a:lnTo>
                    <a:pt x="221615" y="1168539"/>
                  </a:lnTo>
                  <a:lnTo>
                    <a:pt x="221780" y="1167561"/>
                  </a:lnTo>
                  <a:lnTo>
                    <a:pt x="222059" y="1165110"/>
                  </a:lnTo>
                  <a:lnTo>
                    <a:pt x="222300" y="1163002"/>
                  </a:lnTo>
                  <a:lnTo>
                    <a:pt x="224053" y="1147572"/>
                  </a:lnTo>
                  <a:lnTo>
                    <a:pt x="220700" y="1106893"/>
                  </a:lnTo>
                  <a:lnTo>
                    <a:pt x="203073" y="1069340"/>
                  </a:lnTo>
                  <a:lnTo>
                    <a:pt x="172567" y="1041831"/>
                  </a:lnTo>
                  <a:lnTo>
                    <a:pt x="135813" y="1025550"/>
                  </a:lnTo>
                  <a:lnTo>
                    <a:pt x="111874" y="1019898"/>
                  </a:lnTo>
                  <a:lnTo>
                    <a:pt x="97116" y="1017447"/>
                  </a:lnTo>
                  <a:lnTo>
                    <a:pt x="77597" y="1015542"/>
                  </a:lnTo>
                  <a:lnTo>
                    <a:pt x="58051" y="1015047"/>
                  </a:lnTo>
                  <a:lnTo>
                    <a:pt x="38557" y="1015606"/>
                  </a:lnTo>
                  <a:lnTo>
                    <a:pt x="19189" y="1017282"/>
                  </a:lnTo>
                  <a:lnTo>
                    <a:pt x="0" y="1020178"/>
                  </a:lnTo>
                  <a:lnTo>
                    <a:pt x="19316" y="1019898"/>
                  </a:lnTo>
                  <a:lnTo>
                    <a:pt x="38582" y="1020394"/>
                  </a:lnTo>
                  <a:lnTo>
                    <a:pt x="76758" y="1023937"/>
                  </a:lnTo>
                  <a:lnTo>
                    <a:pt x="131953" y="1037082"/>
                  </a:lnTo>
                  <a:lnTo>
                    <a:pt x="179095" y="1064945"/>
                  </a:lnTo>
                  <a:lnTo>
                    <a:pt x="205511" y="1110589"/>
                  </a:lnTo>
                  <a:lnTo>
                    <a:pt x="208356" y="1147572"/>
                  </a:lnTo>
                  <a:lnTo>
                    <a:pt x="206641" y="1164640"/>
                  </a:lnTo>
                  <a:lnTo>
                    <a:pt x="201841" y="1177188"/>
                  </a:lnTo>
                  <a:lnTo>
                    <a:pt x="197942" y="1191577"/>
                  </a:lnTo>
                  <a:lnTo>
                    <a:pt x="142989" y="1203782"/>
                  </a:lnTo>
                  <a:lnTo>
                    <a:pt x="63538" y="1220558"/>
                  </a:lnTo>
                  <a:lnTo>
                    <a:pt x="23698" y="1229537"/>
                  </a:lnTo>
                  <a:lnTo>
                    <a:pt x="64604" y="1228128"/>
                  </a:lnTo>
                  <a:lnTo>
                    <a:pt x="105308" y="1224330"/>
                  </a:lnTo>
                  <a:lnTo>
                    <a:pt x="145783" y="1218374"/>
                  </a:lnTo>
                  <a:lnTo>
                    <a:pt x="185978" y="1210525"/>
                  </a:lnTo>
                  <a:lnTo>
                    <a:pt x="195592" y="1208189"/>
                  </a:lnTo>
                  <a:lnTo>
                    <a:pt x="172237" y="1243330"/>
                  </a:lnTo>
                  <a:lnTo>
                    <a:pt x="154000" y="1285697"/>
                  </a:lnTo>
                  <a:lnTo>
                    <a:pt x="148183" y="1322844"/>
                  </a:lnTo>
                  <a:lnTo>
                    <a:pt x="150101" y="1332217"/>
                  </a:lnTo>
                  <a:lnTo>
                    <a:pt x="152539" y="1323428"/>
                  </a:lnTo>
                  <a:lnTo>
                    <a:pt x="155765" y="1315072"/>
                  </a:lnTo>
                  <a:lnTo>
                    <a:pt x="178346" y="1266342"/>
                  </a:lnTo>
                  <a:lnTo>
                    <a:pt x="185597" y="1249819"/>
                  </a:lnTo>
                  <a:lnTo>
                    <a:pt x="192544" y="1233068"/>
                  </a:lnTo>
                  <a:lnTo>
                    <a:pt x="195503" y="1225016"/>
                  </a:lnTo>
                  <a:lnTo>
                    <a:pt x="196875" y="1236916"/>
                  </a:lnTo>
                  <a:lnTo>
                    <a:pt x="220916" y="1276019"/>
                  </a:lnTo>
                  <a:lnTo>
                    <a:pt x="261912" y="1293545"/>
                  </a:lnTo>
                  <a:lnTo>
                    <a:pt x="290804" y="1296060"/>
                  </a:lnTo>
                  <a:lnTo>
                    <a:pt x="305181" y="1295768"/>
                  </a:lnTo>
                  <a:lnTo>
                    <a:pt x="319455" y="1294638"/>
                  </a:lnTo>
                  <a:lnTo>
                    <a:pt x="333616" y="1292745"/>
                  </a:lnTo>
                  <a:lnTo>
                    <a:pt x="319366" y="1292618"/>
                  </a:lnTo>
                  <a:lnTo>
                    <a:pt x="305193" y="1292098"/>
                  </a:lnTo>
                  <a:lnTo>
                    <a:pt x="263715" y="1285722"/>
                  </a:lnTo>
                  <a:lnTo>
                    <a:pt x="227926" y="1267726"/>
                  </a:lnTo>
                  <a:lnTo>
                    <a:pt x="209042" y="1221384"/>
                  </a:lnTo>
                  <a:lnTo>
                    <a:pt x="209943" y="1208151"/>
                  </a:lnTo>
                  <a:lnTo>
                    <a:pt x="210654" y="1204379"/>
                  </a:lnTo>
                  <a:lnTo>
                    <a:pt x="225742" y="1200251"/>
                  </a:lnTo>
                  <a:lnTo>
                    <a:pt x="245364" y="1194079"/>
                  </a:lnTo>
                  <a:lnTo>
                    <a:pt x="264718" y="1186992"/>
                  </a:lnTo>
                  <a:lnTo>
                    <a:pt x="283667" y="1178814"/>
                  </a:lnTo>
                  <a:lnTo>
                    <a:pt x="302145" y="1169187"/>
                  </a:lnTo>
                  <a:lnTo>
                    <a:pt x="319138" y="1157363"/>
                  </a:lnTo>
                  <a:lnTo>
                    <a:pt x="333616" y="1142619"/>
                  </a:lnTo>
                  <a:close/>
                </a:path>
                <a:path w="657860" h="1332229">
                  <a:moveTo>
                    <a:pt x="489483" y="597585"/>
                  </a:moveTo>
                  <a:lnTo>
                    <a:pt x="455041" y="629996"/>
                  </a:lnTo>
                  <a:lnTo>
                    <a:pt x="411645" y="649732"/>
                  </a:lnTo>
                  <a:lnTo>
                    <a:pt x="375031" y="661555"/>
                  </a:lnTo>
                  <a:lnTo>
                    <a:pt x="340804" y="670648"/>
                  </a:lnTo>
                  <a:lnTo>
                    <a:pt x="340817" y="666242"/>
                  </a:lnTo>
                  <a:lnTo>
                    <a:pt x="340817" y="665530"/>
                  </a:lnTo>
                  <a:lnTo>
                    <a:pt x="340918" y="665035"/>
                  </a:lnTo>
                  <a:lnTo>
                    <a:pt x="344805" y="646722"/>
                  </a:lnTo>
                  <a:lnTo>
                    <a:pt x="347865" y="626922"/>
                  </a:lnTo>
                  <a:lnTo>
                    <a:pt x="349669" y="606894"/>
                  </a:lnTo>
                  <a:lnTo>
                    <a:pt x="350024" y="586663"/>
                  </a:lnTo>
                  <a:lnTo>
                    <a:pt x="348272" y="566356"/>
                  </a:lnTo>
                  <a:lnTo>
                    <a:pt x="336994" y="526630"/>
                  </a:lnTo>
                  <a:lnTo>
                    <a:pt x="311937" y="493090"/>
                  </a:lnTo>
                  <a:lnTo>
                    <a:pt x="275615" y="473392"/>
                  </a:lnTo>
                  <a:lnTo>
                    <a:pt x="235788" y="466877"/>
                  </a:lnTo>
                  <a:lnTo>
                    <a:pt x="225780" y="466979"/>
                  </a:lnTo>
                  <a:lnTo>
                    <a:pt x="186550" y="472389"/>
                  </a:lnTo>
                  <a:lnTo>
                    <a:pt x="177076" y="475094"/>
                  </a:lnTo>
                  <a:lnTo>
                    <a:pt x="196557" y="473176"/>
                  </a:lnTo>
                  <a:lnTo>
                    <a:pt x="216014" y="472909"/>
                  </a:lnTo>
                  <a:lnTo>
                    <a:pt x="254101" y="477659"/>
                  </a:lnTo>
                  <a:lnTo>
                    <a:pt x="303060" y="502958"/>
                  </a:lnTo>
                  <a:lnTo>
                    <a:pt x="329438" y="550075"/>
                  </a:lnTo>
                  <a:lnTo>
                    <a:pt x="334264" y="587121"/>
                  </a:lnTo>
                  <a:lnTo>
                    <a:pt x="334073" y="606094"/>
                  </a:lnTo>
                  <a:lnTo>
                    <a:pt x="332524" y="625119"/>
                  </a:lnTo>
                  <a:lnTo>
                    <a:pt x="329907" y="644156"/>
                  </a:lnTo>
                  <a:lnTo>
                    <a:pt x="327444" y="657961"/>
                  </a:lnTo>
                  <a:lnTo>
                    <a:pt x="323951" y="654126"/>
                  </a:lnTo>
                  <a:lnTo>
                    <a:pt x="313512" y="644791"/>
                  </a:lnTo>
                  <a:lnTo>
                    <a:pt x="279107" y="621741"/>
                  </a:lnTo>
                  <a:lnTo>
                    <a:pt x="240080" y="606069"/>
                  </a:lnTo>
                  <a:lnTo>
                    <a:pt x="249745" y="616648"/>
                  </a:lnTo>
                  <a:lnTo>
                    <a:pt x="282663" y="642073"/>
                  </a:lnTo>
                  <a:lnTo>
                    <a:pt x="319887" y="660603"/>
                  </a:lnTo>
                  <a:lnTo>
                    <a:pt x="326618" y="662622"/>
                  </a:lnTo>
                  <a:lnTo>
                    <a:pt x="326390" y="663956"/>
                  </a:lnTo>
                  <a:lnTo>
                    <a:pt x="326682" y="674052"/>
                  </a:lnTo>
                  <a:lnTo>
                    <a:pt x="318808" y="675919"/>
                  </a:lnTo>
                  <a:lnTo>
                    <a:pt x="280835" y="684288"/>
                  </a:lnTo>
                  <a:lnTo>
                    <a:pt x="204228" y="700239"/>
                  </a:lnTo>
                  <a:lnTo>
                    <a:pt x="243611" y="699782"/>
                  </a:lnTo>
                  <a:lnTo>
                    <a:pt x="282854" y="696468"/>
                  </a:lnTo>
                  <a:lnTo>
                    <a:pt x="321843" y="690448"/>
                  </a:lnTo>
                  <a:lnTo>
                    <a:pt x="328244" y="689038"/>
                  </a:lnTo>
                  <a:lnTo>
                    <a:pt x="329641" y="697090"/>
                  </a:lnTo>
                  <a:lnTo>
                    <a:pt x="346379" y="737628"/>
                  </a:lnTo>
                  <a:lnTo>
                    <a:pt x="381825" y="763460"/>
                  </a:lnTo>
                  <a:lnTo>
                    <a:pt x="403428" y="765695"/>
                  </a:lnTo>
                  <a:lnTo>
                    <a:pt x="414045" y="764692"/>
                  </a:lnTo>
                  <a:lnTo>
                    <a:pt x="424434" y="762558"/>
                  </a:lnTo>
                  <a:lnTo>
                    <a:pt x="427532" y="761606"/>
                  </a:lnTo>
                  <a:lnTo>
                    <a:pt x="434505" y="759485"/>
                  </a:lnTo>
                  <a:lnTo>
                    <a:pt x="424129" y="760907"/>
                  </a:lnTo>
                  <a:lnTo>
                    <a:pt x="413766" y="761606"/>
                  </a:lnTo>
                  <a:lnTo>
                    <a:pt x="403517" y="761352"/>
                  </a:lnTo>
                  <a:lnTo>
                    <a:pt x="367322" y="746899"/>
                  </a:lnTo>
                  <a:lnTo>
                    <a:pt x="347065" y="714082"/>
                  </a:lnTo>
                  <a:lnTo>
                    <a:pt x="341566" y="686092"/>
                  </a:lnTo>
                  <a:lnTo>
                    <a:pt x="360464" y="681901"/>
                  </a:lnTo>
                  <a:lnTo>
                    <a:pt x="379488" y="676402"/>
                  </a:lnTo>
                  <a:lnTo>
                    <a:pt x="416814" y="662622"/>
                  </a:lnTo>
                  <a:lnTo>
                    <a:pt x="452043" y="643458"/>
                  </a:lnTo>
                  <a:lnTo>
                    <a:pt x="481126" y="615632"/>
                  </a:lnTo>
                  <a:lnTo>
                    <a:pt x="486143" y="606958"/>
                  </a:lnTo>
                  <a:lnTo>
                    <a:pt x="489483" y="597585"/>
                  </a:lnTo>
                  <a:close/>
                </a:path>
                <a:path w="657860" h="1332229">
                  <a:moveTo>
                    <a:pt x="657618" y="214401"/>
                  </a:moveTo>
                  <a:lnTo>
                    <a:pt x="649909" y="224066"/>
                  </a:lnTo>
                  <a:lnTo>
                    <a:pt x="641235" y="232778"/>
                  </a:lnTo>
                  <a:lnTo>
                    <a:pt x="631494" y="239407"/>
                  </a:lnTo>
                  <a:lnTo>
                    <a:pt x="620636" y="242824"/>
                  </a:lnTo>
                  <a:lnTo>
                    <a:pt x="609676" y="242189"/>
                  </a:lnTo>
                  <a:lnTo>
                    <a:pt x="573786" y="214210"/>
                  </a:lnTo>
                  <a:lnTo>
                    <a:pt x="548081" y="173278"/>
                  </a:lnTo>
                  <a:lnTo>
                    <a:pt x="534289" y="144462"/>
                  </a:lnTo>
                  <a:lnTo>
                    <a:pt x="533273" y="142151"/>
                  </a:lnTo>
                  <a:lnTo>
                    <a:pt x="533501" y="140373"/>
                  </a:lnTo>
                  <a:lnTo>
                    <a:pt x="535063" y="128308"/>
                  </a:lnTo>
                  <a:lnTo>
                    <a:pt x="536028" y="111950"/>
                  </a:lnTo>
                  <a:lnTo>
                    <a:pt x="529412" y="62611"/>
                  </a:lnTo>
                  <a:lnTo>
                    <a:pt x="500672" y="20764"/>
                  </a:lnTo>
                  <a:lnTo>
                    <a:pt x="472922" y="6388"/>
                  </a:lnTo>
                  <a:lnTo>
                    <a:pt x="470750" y="5511"/>
                  </a:lnTo>
                  <a:lnTo>
                    <a:pt x="454647" y="1739"/>
                  </a:lnTo>
                  <a:lnTo>
                    <a:pt x="438416" y="0"/>
                  </a:lnTo>
                  <a:lnTo>
                    <a:pt x="422249" y="177"/>
                  </a:lnTo>
                  <a:lnTo>
                    <a:pt x="406260" y="1739"/>
                  </a:lnTo>
                  <a:lnTo>
                    <a:pt x="390550" y="4673"/>
                  </a:lnTo>
                  <a:lnTo>
                    <a:pt x="375221" y="8991"/>
                  </a:lnTo>
                  <a:lnTo>
                    <a:pt x="390944" y="7200"/>
                  </a:lnTo>
                  <a:lnTo>
                    <a:pt x="406641" y="6388"/>
                  </a:lnTo>
                  <a:lnTo>
                    <a:pt x="452755" y="11023"/>
                  </a:lnTo>
                  <a:lnTo>
                    <a:pt x="492290" y="30873"/>
                  </a:lnTo>
                  <a:lnTo>
                    <a:pt x="515086" y="67259"/>
                  </a:lnTo>
                  <a:lnTo>
                    <a:pt x="520357" y="111607"/>
                  </a:lnTo>
                  <a:lnTo>
                    <a:pt x="519468" y="126847"/>
                  </a:lnTo>
                  <a:lnTo>
                    <a:pt x="517702" y="142151"/>
                  </a:lnTo>
                  <a:lnTo>
                    <a:pt x="517385" y="144360"/>
                  </a:lnTo>
                  <a:lnTo>
                    <a:pt x="518147" y="146202"/>
                  </a:lnTo>
                  <a:lnTo>
                    <a:pt x="535203" y="180327"/>
                  </a:lnTo>
                  <a:lnTo>
                    <a:pt x="556247" y="212166"/>
                  </a:lnTo>
                  <a:lnTo>
                    <a:pt x="583730" y="239522"/>
                  </a:lnTo>
                  <a:lnTo>
                    <a:pt x="615137" y="250659"/>
                  </a:lnTo>
                  <a:lnTo>
                    <a:pt x="621982" y="249618"/>
                  </a:lnTo>
                  <a:lnTo>
                    <a:pt x="634199" y="243979"/>
                  </a:lnTo>
                  <a:lnTo>
                    <a:pt x="635520" y="242824"/>
                  </a:lnTo>
                  <a:lnTo>
                    <a:pt x="643915" y="235508"/>
                  </a:lnTo>
                  <a:lnTo>
                    <a:pt x="651573" y="225298"/>
                  </a:lnTo>
                  <a:lnTo>
                    <a:pt x="657618" y="214401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5583" y="5829365"/>
              <a:ext cx="238671" cy="156075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49375" y="5289047"/>
              <a:ext cx="232652" cy="211126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81195" y="4931369"/>
              <a:ext cx="194719" cy="16194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3560165" y="4211281"/>
              <a:ext cx="885190" cy="710565"/>
            </a:xfrm>
            <a:custGeom>
              <a:avLst/>
              <a:gdLst/>
              <a:ahLst/>
              <a:cxnLst/>
              <a:rect l="l" t="t" r="r" b="b"/>
              <a:pathLst>
                <a:path w="885189" h="710564">
                  <a:moveTo>
                    <a:pt x="441121" y="631850"/>
                  </a:moveTo>
                  <a:lnTo>
                    <a:pt x="303885" y="650024"/>
                  </a:lnTo>
                  <a:lnTo>
                    <a:pt x="212178" y="634009"/>
                  </a:lnTo>
                  <a:lnTo>
                    <a:pt x="124675" y="563956"/>
                  </a:lnTo>
                  <a:lnTo>
                    <a:pt x="0" y="419976"/>
                  </a:lnTo>
                  <a:lnTo>
                    <a:pt x="0" y="430428"/>
                  </a:lnTo>
                  <a:lnTo>
                    <a:pt x="121691" y="624649"/>
                  </a:lnTo>
                  <a:lnTo>
                    <a:pt x="208216" y="710374"/>
                  </a:lnTo>
                  <a:lnTo>
                    <a:pt x="300901" y="706475"/>
                  </a:lnTo>
                  <a:lnTo>
                    <a:pt x="441121" y="631850"/>
                  </a:lnTo>
                  <a:close/>
                </a:path>
                <a:path w="885189" h="710564">
                  <a:moveTo>
                    <a:pt x="641223" y="472554"/>
                  </a:moveTo>
                  <a:lnTo>
                    <a:pt x="580859" y="463130"/>
                  </a:lnTo>
                  <a:lnTo>
                    <a:pt x="529602" y="430771"/>
                  </a:lnTo>
                  <a:lnTo>
                    <a:pt x="459447" y="349199"/>
                  </a:lnTo>
                  <a:lnTo>
                    <a:pt x="342366" y="192112"/>
                  </a:lnTo>
                  <a:lnTo>
                    <a:pt x="342366" y="198691"/>
                  </a:lnTo>
                  <a:lnTo>
                    <a:pt x="421093" y="407390"/>
                  </a:lnTo>
                  <a:lnTo>
                    <a:pt x="478472" y="505472"/>
                  </a:lnTo>
                  <a:lnTo>
                    <a:pt x="542505" y="518642"/>
                  </a:lnTo>
                  <a:lnTo>
                    <a:pt x="641223" y="472554"/>
                  </a:lnTo>
                  <a:close/>
                </a:path>
                <a:path w="885189" h="710564">
                  <a:moveTo>
                    <a:pt x="884809" y="0"/>
                  </a:moveTo>
                  <a:lnTo>
                    <a:pt x="759599" y="0"/>
                  </a:lnTo>
                  <a:lnTo>
                    <a:pt x="762228" y="154686"/>
                  </a:lnTo>
                  <a:lnTo>
                    <a:pt x="776160" y="244500"/>
                  </a:lnTo>
                  <a:lnTo>
                    <a:pt x="813104" y="303872"/>
                  </a:lnTo>
                  <a:lnTo>
                    <a:pt x="884809" y="367220"/>
                  </a:lnTo>
                  <a:lnTo>
                    <a:pt x="862596" y="183730"/>
                  </a:lnTo>
                  <a:lnTo>
                    <a:pt x="855192" y="84315"/>
                  </a:lnTo>
                  <a:lnTo>
                    <a:pt x="862596" y="34556"/>
                  </a:lnTo>
                  <a:lnTo>
                    <a:pt x="884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00350" y="5783465"/>
              <a:ext cx="657860" cy="1332230"/>
            </a:xfrm>
            <a:custGeom>
              <a:avLst/>
              <a:gdLst/>
              <a:ahLst/>
              <a:cxnLst/>
              <a:rect l="l" t="t" r="r" b="b"/>
              <a:pathLst>
                <a:path w="657860" h="1332229">
                  <a:moveTo>
                    <a:pt x="333616" y="1142619"/>
                  </a:moveTo>
                  <a:lnTo>
                    <a:pt x="289280" y="1165898"/>
                  </a:lnTo>
                  <a:lnTo>
                    <a:pt x="241312" y="1180795"/>
                  </a:lnTo>
                  <a:lnTo>
                    <a:pt x="214591" y="1187640"/>
                  </a:lnTo>
                  <a:lnTo>
                    <a:pt x="216255" y="1181989"/>
                  </a:lnTo>
                  <a:lnTo>
                    <a:pt x="221094" y="1169657"/>
                  </a:lnTo>
                  <a:lnTo>
                    <a:pt x="221615" y="1168539"/>
                  </a:lnTo>
                  <a:lnTo>
                    <a:pt x="221780" y="1167561"/>
                  </a:lnTo>
                  <a:lnTo>
                    <a:pt x="222059" y="1165110"/>
                  </a:lnTo>
                  <a:lnTo>
                    <a:pt x="222300" y="1163002"/>
                  </a:lnTo>
                  <a:lnTo>
                    <a:pt x="224053" y="1147572"/>
                  </a:lnTo>
                  <a:lnTo>
                    <a:pt x="220700" y="1106893"/>
                  </a:lnTo>
                  <a:lnTo>
                    <a:pt x="203073" y="1069340"/>
                  </a:lnTo>
                  <a:lnTo>
                    <a:pt x="172567" y="1041831"/>
                  </a:lnTo>
                  <a:lnTo>
                    <a:pt x="135813" y="1025550"/>
                  </a:lnTo>
                  <a:lnTo>
                    <a:pt x="111874" y="1019898"/>
                  </a:lnTo>
                  <a:lnTo>
                    <a:pt x="97116" y="1017447"/>
                  </a:lnTo>
                  <a:lnTo>
                    <a:pt x="77597" y="1015542"/>
                  </a:lnTo>
                  <a:lnTo>
                    <a:pt x="58051" y="1015047"/>
                  </a:lnTo>
                  <a:lnTo>
                    <a:pt x="38557" y="1015606"/>
                  </a:lnTo>
                  <a:lnTo>
                    <a:pt x="19189" y="1017282"/>
                  </a:lnTo>
                  <a:lnTo>
                    <a:pt x="0" y="1020178"/>
                  </a:lnTo>
                  <a:lnTo>
                    <a:pt x="19316" y="1019898"/>
                  </a:lnTo>
                  <a:lnTo>
                    <a:pt x="38582" y="1020394"/>
                  </a:lnTo>
                  <a:lnTo>
                    <a:pt x="76758" y="1023937"/>
                  </a:lnTo>
                  <a:lnTo>
                    <a:pt x="131953" y="1037082"/>
                  </a:lnTo>
                  <a:lnTo>
                    <a:pt x="179095" y="1064945"/>
                  </a:lnTo>
                  <a:lnTo>
                    <a:pt x="205511" y="1110589"/>
                  </a:lnTo>
                  <a:lnTo>
                    <a:pt x="208356" y="1147572"/>
                  </a:lnTo>
                  <a:lnTo>
                    <a:pt x="206641" y="1164640"/>
                  </a:lnTo>
                  <a:lnTo>
                    <a:pt x="201841" y="1177188"/>
                  </a:lnTo>
                  <a:lnTo>
                    <a:pt x="197942" y="1191577"/>
                  </a:lnTo>
                  <a:lnTo>
                    <a:pt x="142989" y="1203782"/>
                  </a:lnTo>
                  <a:lnTo>
                    <a:pt x="63538" y="1220558"/>
                  </a:lnTo>
                  <a:lnTo>
                    <a:pt x="23698" y="1229537"/>
                  </a:lnTo>
                  <a:lnTo>
                    <a:pt x="64604" y="1228128"/>
                  </a:lnTo>
                  <a:lnTo>
                    <a:pt x="105308" y="1224330"/>
                  </a:lnTo>
                  <a:lnTo>
                    <a:pt x="145783" y="1218374"/>
                  </a:lnTo>
                  <a:lnTo>
                    <a:pt x="185978" y="1210525"/>
                  </a:lnTo>
                  <a:lnTo>
                    <a:pt x="195592" y="1208189"/>
                  </a:lnTo>
                  <a:lnTo>
                    <a:pt x="172237" y="1243330"/>
                  </a:lnTo>
                  <a:lnTo>
                    <a:pt x="154000" y="1285697"/>
                  </a:lnTo>
                  <a:lnTo>
                    <a:pt x="148183" y="1322844"/>
                  </a:lnTo>
                  <a:lnTo>
                    <a:pt x="150101" y="1332217"/>
                  </a:lnTo>
                  <a:lnTo>
                    <a:pt x="152539" y="1323428"/>
                  </a:lnTo>
                  <a:lnTo>
                    <a:pt x="155765" y="1315072"/>
                  </a:lnTo>
                  <a:lnTo>
                    <a:pt x="178346" y="1266342"/>
                  </a:lnTo>
                  <a:lnTo>
                    <a:pt x="185597" y="1249819"/>
                  </a:lnTo>
                  <a:lnTo>
                    <a:pt x="192544" y="1233068"/>
                  </a:lnTo>
                  <a:lnTo>
                    <a:pt x="195503" y="1225016"/>
                  </a:lnTo>
                  <a:lnTo>
                    <a:pt x="196875" y="1236916"/>
                  </a:lnTo>
                  <a:lnTo>
                    <a:pt x="220916" y="1276019"/>
                  </a:lnTo>
                  <a:lnTo>
                    <a:pt x="261912" y="1293545"/>
                  </a:lnTo>
                  <a:lnTo>
                    <a:pt x="290804" y="1296060"/>
                  </a:lnTo>
                  <a:lnTo>
                    <a:pt x="305181" y="1295768"/>
                  </a:lnTo>
                  <a:lnTo>
                    <a:pt x="319455" y="1294638"/>
                  </a:lnTo>
                  <a:lnTo>
                    <a:pt x="333616" y="1292745"/>
                  </a:lnTo>
                  <a:lnTo>
                    <a:pt x="319366" y="1292618"/>
                  </a:lnTo>
                  <a:lnTo>
                    <a:pt x="305193" y="1292098"/>
                  </a:lnTo>
                  <a:lnTo>
                    <a:pt x="263715" y="1285722"/>
                  </a:lnTo>
                  <a:lnTo>
                    <a:pt x="227926" y="1267726"/>
                  </a:lnTo>
                  <a:lnTo>
                    <a:pt x="209042" y="1221384"/>
                  </a:lnTo>
                  <a:lnTo>
                    <a:pt x="209943" y="1208151"/>
                  </a:lnTo>
                  <a:lnTo>
                    <a:pt x="210654" y="1204379"/>
                  </a:lnTo>
                  <a:lnTo>
                    <a:pt x="225742" y="1200251"/>
                  </a:lnTo>
                  <a:lnTo>
                    <a:pt x="245364" y="1194079"/>
                  </a:lnTo>
                  <a:lnTo>
                    <a:pt x="264718" y="1186992"/>
                  </a:lnTo>
                  <a:lnTo>
                    <a:pt x="283667" y="1178814"/>
                  </a:lnTo>
                  <a:lnTo>
                    <a:pt x="302145" y="1169187"/>
                  </a:lnTo>
                  <a:lnTo>
                    <a:pt x="319138" y="1157363"/>
                  </a:lnTo>
                  <a:lnTo>
                    <a:pt x="333616" y="1142619"/>
                  </a:lnTo>
                  <a:close/>
                </a:path>
                <a:path w="657860" h="1332229">
                  <a:moveTo>
                    <a:pt x="489483" y="597585"/>
                  </a:moveTo>
                  <a:lnTo>
                    <a:pt x="455041" y="629996"/>
                  </a:lnTo>
                  <a:lnTo>
                    <a:pt x="411645" y="649732"/>
                  </a:lnTo>
                  <a:lnTo>
                    <a:pt x="375031" y="661555"/>
                  </a:lnTo>
                  <a:lnTo>
                    <a:pt x="340804" y="670648"/>
                  </a:lnTo>
                  <a:lnTo>
                    <a:pt x="340817" y="666242"/>
                  </a:lnTo>
                  <a:lnTo>
                    <a:pt x="340817" y="665530"/>
                  </a:lnTo>
                  <a:lnTo>
                    <a:pt x="340918" y="665035"/>
                  </a:lnTo>
                  <a:lnTo>
                    <a:pt x="344805" y="646722"/>
                  </a:lnTo>
                  <a:lnTo>
                    <a:pt x="347865" y="626922"/>
                  </a:lnTo>
                  <a:lnTo>
                    <a:pt x="349669" y="606894"/>
                  </a:lnTo>
                  <a:lnTo>
                    <a:pt x="350024" y="586663"/>
                  </a:lnTo>
                  <a:lnTo>
                    <a:pt x="348272" y="566356"/>
                  </a:lnTo>
                  <a:lnTo>
                    <a:pt x="336994" y="526630"/>
                  </a:lnTo>
                  <a:lnTo>
                    <a:pt x="311937" y="493090"/>
                  </a:lnTo>
                  <a:lnTo>
                    <a:pt x="275615" y="473392"/>
                  </a:lnTo>
                  <a:lnTo>
                    <a:pt x="235788" y="466877"/>
                  </a:lnTo>
                  <a:lnTo>
                    <a:pt x="225780" y="466979"/>
                  </a:lnTo>
                  <a:lnTo>
                    <a:pt x="186550" y="472389"/>
                  </a:lnTo>
                  <a:lnTo>
                    <a:pt x="177076" y="475094"/>
                  </a:lnTo>
                  <a:lnTo>
                    <a:pt x="196557" y="473176"/>
                  </a:lnTo>
                  <a:lnTo>
                    <a:pt x="216014" y="472909"/>
                  </a:lnTo>
                  <a:lnTo>
                    <a:pt x="254101" y="477659"/>
                  </a:lnTo>
                  <a:lnTo>
                    <a:pt x="303060" y="502958"/>
                  </a:lnTo>
                  <a:lnTo>
                    <a:pt x="329438" y="550075"/>
                  </a:lnTo>
                  <a:lnTo>
                    <a:pt x="334264" y="587121"/>
                  </a:lnTo>
                  <a:lnTo>
                    <a:pt x="334073" y="606094"/>
                  </a:lnTo>
                  <a:lnTo>
                    <a:pt x="332524" y="625119"/>
                  </a:lnTo>
                  <a:lnTo>
                    <a:pt x="329907" y="644156"/>
                  </a:lnTo>
                  <a:lnTo>
                    <a:pt x="327444" y="657961"/>
                  </a:lnTo>
                  <a:lnTo>
                    <a:pt x="323951" y="654126"/>
                  </a:lnTo>
                  <a:lnTo>
                    <a:pt x="313512" y="644791"/>
                  </a:lnTo>
                  <a:lnTo>
                    <a:pt x="279107" y="621741"/>
                  </a:lnTo>
                  <a:lnTo>
                    <a:pt x="240080" y="606069"/>
                  </a:lnTo>
                  <a:lnTo>
                    <a:pt x="249745" y="616648"/>
                  </a:lnTo>
                  <a:lnTo>
                    <a:pt x="282663" y="642073"/>
                  </a:lnTo>
                  <a:lnTo>
                    <a:pt x="319887" y="660603"/>
                  </a:lnTo>
                  <a:lnTo>
                    <a:pt x="326618" y="662622"/>
                  </a:lnTo>
                  <a:lnTo>
                    <a:pt x="326390" y="663956"/>
                  </a:lnTo>
                  <a:lnTo>
                    <a:pt x="326682" y="674052"/>
                  </a:lnTo>
                  <a:lnTo>
                    <a:pt x="318808" y="675919"/>
                  </a:lnTo>
                  <a:lnTo>
                    <a:pt x="280835" y="684288"/>
                  </a:lnTo>
                  <a:lnTo>
                    <a:pt x="204228" y="700239"/>
                  </a:lnTo>
                  <a:lnTo>
                    <a:pt x="243611" y="699782"/>
                  </a:lnTo>
                  <a:lnTo>
                    <a:pt x="282854" y="696468"/>
                  </a:lnTo>
                  <a:lnTo>
                    <a:pt x="321843" y="690448"/>
                  </a:lnTo>
                  <a:lnTo>
                    <a:pt x="328244" y="689038"/>
                  </a:lnTo>
                  <a:lnTo>
                    <a:pt x="329641" y="697090"/>
                  </a:lnTo>
                  <a:lnTo>
                    <a:pt x="346379" y="737628"/>
                  </a:lnTo>
                  <a:lnTo>
                    <a:pt x="381825" y="763460"/>
                  </a:lnTo>
                  <a:lnTo>
                    <a:pt x="403428" y="765695"/>
                  </a:lnTo>
                  <a:lnTo>
                    <a:pt x="414045" y="764692"/>
                  </a:lnTo>
                  <a:lnTo>
                    <a:pt x="424434" y="762558"/>
                  </a:lnTo>
                  <a:lnTo>
                    <a:pt x="427532" y="761606"/>
                  </a:lnTo>
                  <a:lnTo>
                    <a:pt x="434505" y="759485"/>
                  </a:lnTo>
                  <a:lnTo>
                    <a:pt x="424129" y="760907"/>
                  </a:lnTo>
                  <a:lnTo>
                    <a:pt x="413766" y="761606"/>
                  </a:lnTo>
                  <a:lnTo>
                    <a:pt x="403517" y="761352"/>
                  </a:lnTo>
                  <a:lnTo>
                    <a:pt x="367322" y="746899"/>
                  </a:lnTo>
                  <a:lnTo>
                    <a:pt x="347065" y="714082"/>
                  </a:lnTo>
                  <a:lnTo>
                    <a:pt x="341566" y="686092"/>
                  </a:lnTo>
                  <a:lnTo>
                    <a:pt x="360464" y="681901"/>
                  </a:lnTo>
                  <a:lnTo>
                    <a:pt x="379488" y="676402"/>
                  </a:lnTo>
                  <a:lnTo>
                    <a:pt x="416814" y="662622"/>
                  </a:lnTo>
                  <a:lnTo>
                    <a:pt x="452043" y="643458"/>
                  </a:lnTo>
                  <a:lnTo>
                    <a:pt x="481126" y="615632"/>
                  </a:lnTo>
                  <a:lnTo>
                    <a:pt x="486143" y="606958"/>
                  </a:lnTo>
                  <a:lnTo>
                    <a:pt x="489483" y="597585"/>
                  </a:lnTo>
                  <a:close/>
                </a:path>
                <a:path w="657860" h="1332229">
                  <a:moveTo>
                    <a:pt x="657618" y="214401"/>
                  </a:moveTo>
                  <a:lnTo>
                    <a:pt x="649909" y="224066"/>
                  </a:lnTo>
                  <a:lnTo>
                    <a:pt x="641235" y="232778"/>
                  </a:lnTo>
                  <a:lnTo>
                    <a:pt x="631494" y="239407"/>
                  </a:lnTo>
                  <a:lnTo>
                    <a:pt x="620636" y="242824"/>
                  </a:lnTo>
                  <a:lnTo>
                    <a:pt x="609676" y="242189"/>
                  </a:lnTo>
                  <a:lnTo>
                    <a:pt x="573786" y="214210"/>
                  </a:lnTo>
                  <a:lnTo>
                    <a:pt x="548081" y="173278"/>
                  </a:lnTo>
                  <a:lnTo>
                    <a:pt x="534289" y="144462"/>
                  </a:lnTo>
                  <a:lnTo>
                    <a:pt x="533273" y="142151"/>
                  </a:lnTo>
                  <a:lnTo>
                    <a:pt x="533501" y="140373"/>
                  </a:lnTo>
                  <a:lnTo>
                    <a:pt x="535063" y="128308"/>
                  </a:lnTo>
                  <a:lnTo>
                    <a:pt x="536028" y="111950"/>
                  </a:lnTo>
                  <a:lnTo>
                    <a:pt x="529412" y="62611"/>
                  </a:lnTo>
                  <a:lnTo>
                    <a:pt x="500672" y="20764"/>
                  </a:lnTo>
                  <a:lnTo>
                    <a:pt x="472922" y="6388"/>
                  </a:lnTo>
                  <a:lnTo>
                    <a:pt x="470750" y="5511"/>
                  </a:lnTo>
                  <a:lnTo>
                    <a:pt x="454647" y="1739"/>
                  </a:lnTo>
                  <a:lnTo>
                    <a:pt x="438416" y="0"/>
                  </a:lnTo>
                  <a:lnTo>
                    <a:pt x="422249" y="177"/>
                  </a:lnTo>
                  <a:lnTo>
                    <a:pt x="406260" y="1739"/>
                  </a:lnTo>
                  <a:lnTo>
                    <a:pt x="390550" y="4673"/>
                  </a:lnTo>
                  <a:lnTo>
                    <a:pt x="375221" y="8991"/>
                  </a:lnTo>
                  <a:lnTo>
                    <a:pt x="390944" y="7200"/>
                  </a:lnTo>
                  <a:lnTo>
                    <a:pt x="406641" y="6388"/>
                  </a:lnTo>
                  <a:lnTo>
                    <a:pt x="452755" y="11023"/>
                  </a:lnTo>
                  <a:lnTo>
                    <a:pt x="492290" y="30873"/>
                  </a:lnTo>
                  <a:lnTo>
                    <a:pt x="515086" y="67259"/>
                  </a:lnTo>
                  <a:lnTo>
                    <a:pt x="520357" y="111607"/>
                  </a:lnTo>
                  <a:lnTo>
                    <a:pt x="519468" y="126847"/>
                  </a:lnTo>
                  <a:lnTo>
                    <a:pt x="517702" y="142151"/>
                  </a:lnTo>
                  <a:lnTo>
                    <a:pt x="517385" y="144360"/>
                  </a:lnTo>
                  <a:lnTo>
                    <a:pt x="518147" y="146202"/>
                  </a:lnTo>
                  <a:lnTo>
                    <a:pt x="535203" y="180327"/>
                  </a:lnTo>
                  <a:lnTo>
                    <a:pt x="556247" y="212166"/>
                  </a:lnTo>
                  <a:lnTo>
                    <a:pt x="583730" y="239522"/>
                  </a:lnTo>
                  <a:lnTo>
                    <a:pt x="615137" y="250659"/>
                  </a:lnTo>
                  <a:lnTo>
                    <a:pt x="621982" y="249618"/>
                  </a:lnTo>
                  <a:lnTo>
                    <a:pt x="634199" y="243979"/>
                  </a:lnTo>
                  <a:lnTo>
                    <a:pt x="635520" y="242824"/>
                  </a:lnTo>
                  <a:lnTo>
                    <a:pt x="643915" y="235508"/>
                  </a:lnTo>
                  <a:lnTo>
                    <a:pt x="651573" y="225298"/>
                  </a:lnTo>
                  <a:lnTo>
                    <a:pt x="657618" y="214401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5583" y="5829365"/>
              <a:ext cx="238671" cy="15607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49375" y="5289047"/>
              <a:ext cx="232652" cy="211126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81195" y="4931369"/>
              <a:ext cx="194719" cy="16194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3481195" y="4394734"/>
              <a:ext cx="269875" cy="260350"/>
            </a:xfrm>
            <a:custGeom>
              <a:avLst/>
              <a:gdLst/>
              <a:ahLst/>
              <a:cxnLst/>
              <a:rect l="l" t="t" r="r" b="b"/>
              <a:pathLst>
                <a:path w="269875" h="260350">
                  <a:moveTo>
                    <a:pt x="201228" y="0"/>
                  </a:moveTo>
                  <a:lnTo>
                    <a:pt x="150434" y="8862"/>
                  </a:lnTo>
                  <a:lnTo>
                    <a:pt x="91777" y="88746"/>
                  </a:lnTo>
                  <a:lnTo>
                    <a:pt x="0" y="260130"/>
                  </a:lnTo>
                  <a:lnTo>
                    <a:pt x="73075" y="178950"/>
                  </a:lnTo>
                  <a:lnTo>
                    <a:pt x="125498" y="129134"/>
                  </a:lnTo>
                  <a:lnTo>
                    <a:pt x="182526" y="90204"/>
                  </a:lnTo>
                  <a:lnTo>
                    <a:pt x="269417" y="41678"/>
                  </a:lnTo>
                  <a:lnTo>
                    <a:pt x="20122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60165" y="4211281"/>
              <a:ext cx="885190" cy="710565"/>
            </a:xfrm>
            <a:custGeom>
              <a:avLst/>
              <a:gdLst/>
              <a:ahLst/>
              <a:cxnLst/>
              <a:rect l="l" t="t" r="r" b="b"/>
              <a:pathLst>
                <a:path w="885189" h="710564">
                  <a:moveTo>
                    <a:pt x="441121" y="631850"/>
                  </a:moveTo>
                  <a:lnTo>
                    <a:pt x="303885" y="650024"/>
                  </a:lnTo>
                  <a:lnTo>
                    <a:pt x="212178" y="634009"/>
                  </a:lnTo>
                  <a:lnTo>
                    <a:pt x="124675" y="563956"/>
                  </a:lnTo>
                  <a:lnTo>
                    <a:pt x="0" y="419976"/>
                  </a:lnTo>
                  <a:lnTo>
                    <a:pt x="0" y="430428"/>
                  </a:lnTo>
                  <a:lnTo>
                    <a:pt x="121691" y="624649"/>
                  </a:lnTo>
                  <a:lnTo>
                    <a:pt x="208216" y="710374"/>
                  </a:lnTo>
                  <a:lnTo>
                    <a:pt x="300901" y="706475"/>
                  </a:lnTo>
                  <a:lnTo>
                    <a:pt x="441121" y="631850"/>
                  </a:lnTo>
                  <a:close/>
                </a:path>
                <a:path w="885189" h="710564">
                  <a:moveTo>
                    <a:pt x="641223" y="472554"/>
                  </a:moveTo>
                  <a:lnTo>
                    <a:pt x="580859" y="463130"/>
                  </a:lnTo>
                  <a:lnTo>
                    <a:pt x="529602" y="430771"/>
                  </a:lnTo>
                  <a:lnTo>
                    <a:pt x="459447" y="349199"/>
                  </a:lnTo>
                  <a:lnTo>
                    <a:pt x="342366" y="192112"/>
                  </a:lnTo>
                  <a:lnTo>
                    <a:pt x="342366" y="198691"/>
                  </a:lnTo>
                  <a:lnTo>
                    <a:pt x="421093" y="407390"/>
                  </a:lnTo>
                  <a:lnTo>
                    <a:pt x="478472" y="505472"/>
                  </a:lnTo>
                  <a:lnTo>
                    <a:pt x="542505" y="518642"/>
                  </a:lnTo>
                  <a:lnTo>
                    <a:pt x="641223" y="472554"/>
                  </a:lnTo>
                  <a:close/>
                </a:path>
                <a:path w="885189" h="710564">
                  <a:moveTo>
                    <a:pt x="884809" y="0"/>
                  </a:moveTo>
                  <a:lnTo>
                    <a:pt x="759599" y="0"/>
                  </a:lnTo>
                  <a:lnTo>
                    <a:pt x="762228" y="154686"/>
                  </a:lnTo>
                  <a:lnTo>
                    <a:pt x="776160" y="244500"/>
                  </a:lnTo>
                  <a:lnTo>
                    <a:pt x="813104" y="303872"/>
                  </a:lnTo>
                  <a:lnTo>
                    <a:pt x="884809" y="367220"/>
                  </a:lnTo>
                  <a:lnTo>
                    <a:pt x="862596" y="183730"/>
                  </a:lnTo>
                  <a:lnTo>
                    <a:pt x="855192" y="84315"/>
                  </a:lnTo>
                  <a:lnTo>
                    <a:pt x="862596" y="34556"/>
                  </a:lnTo>
                  <a:lnTo>
                    <a:pt x="884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31641" y="4010026"/>
              <a:ext cx="2798771" cy="3385547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60257" y="4033202"/>
              <a:ext cx="2386371" cy="3350493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248933" y="5789371"/>
              <a:ext cx="657860" cy="1332865"/>
            </a:xfrm>
            <a:custGeom>
              <a:avLst/>
              <a:gdLst/>
              <a:ahLst/>
              <a:cxnLst/>
              <a:rect l="l" t="t" r="r" b="b"/>
              <a:pathLst>
                <a:path w="657859" h="1332865">
                  <a:moveTo>
                    <a:pt x="282384" y="9017"/>
                  </a:moveTo>
                  <a:lnTo>
                    <a:pt x="235369" y="203"/>
                  </a:lnTo>
                  <a:lnTo>
                    <a:pt x="219189" y="0"/>
                  </a:lnTo>
                  <a:lnTo>
                    <a:pt x="202907" y="1765"/>
                  </a:lnTo>
                  <a:lnTo>
                    <a:pt x="156933" y="20777"/>
                  </a:lnTo>
                  <a:lnTo>
                    <a:pt x="128193" y="62636"/>
                  </a:lnTo>
                  <a:lnTo>
                    <a:pt x="121577" y="111988"/>
                  </a:lnTo>
                  <a:lnTo>
                    <a:pt x="122542" y="128346"/>
                  </a:lnTo>
                  <a:lnTo>
                    <a:pt x="124345" y="142163"/>
                  </a:lnTo>
                  <a:lnTo>
                    <a:pt x="120281" y="151422"/>
                  </a:lnTo>
                  <a:lnTo>
                    <a:pt x="97485" y="194373"/>
                  </a:lnTo>
                  <a:lnTo>
                    <a:pt x="67703" y="231508"/>
                  </a:lnTo>
                  <a:lnTo>
                    <a:pt x="36969" y="242862"/>
                  </a:lnTo>
                  <a:lnTo>
                    <a:pt x="26111" y="239433"/>
                  </a:lnTo>
                  <a:lnTo>
                    <a:pt x="16383" y="232803"/>
                  </a:lnTo>
                  <a:lnTo>
                    <a:pt x="7708" y="224091"/>
                  </a:lnTo>
                  <a:lnTo>
                    <a:pt x="0" y="214426"/>
                  </a:lnTo>
                  <a:lnTo>
                    <a:pt x="6057" y="225310"/>
                  </a:lnTo>
                  <a:lnTo>
                    <a:pt x="13716" y="235521"/>
                  </a:lnTo>
                  <a:lnTo>
                    <a:pt x="23418" y="243992"/>
                  </a:lnTo>
                  <a:lnTo>
                    <a:pt x="35623" y="249643"/>
                  </a:lnTo>
                  <a:lnTo>
                    <a:pt x="42481" y="250685"/>
                  </a:lnTo>
                  <a:lnTo>
                    <a:pt x="49377" y="250317"/>
                  </a:lnTo>
                  <a:lnTo>
                    <a:pt x="84010" y="231228"/>
                  </a:lnTo>
                  <a:lnTo>
                    <a:pt x="108927" y="201891"/>
                  </a:lnTo>
                  <a:lnTo>
                    <a:pt x="134188" y="157924"/>
                  </a:lnTo>
                  <a:lnTo>
                    <a:pt x="140220" y="144399"/>
                  </a:lnTo>
                  <a:lnTo>
                    <a:pt x="139903" y="142151"/>
                  </a:lnTo>
                  <a:lnTo>
                    <a:pt x="139700" y="140385"/>
                  </a:lnTo>
                  <a:lnTo>
                    <a:pt x="138150" y="126885"/>
                  </a:lnTo>
                  <a:lnTo>
                    <a:pt x="137261" y="111633"/>
                  </a:lnTo>
                  <a:lnTo>
                    <a:pt x="137515" y="96520"/>
                  </a:lnTo>
                  <a:lnTo>
                    <a:pt x="147916" y="53721"/>
                  </a:lnTo>
                  <a:lnTo>
                    <a:pt x="177076" y="22212"/>
                  </a:lnTo>
                  <a:lnTo>
                    <a:pt x="219925" y="8280"/>
                  </a:lnTo>
                  <a:lnTo>
                    <a:pt x="250964" y="6413"/>
                  </a:lnTo>
                  <a:lnTo>
                    <a:pt x="266674" y="7226"/>
                  </a:lnTo>
                  <a:lnTo>
                    <a:pt x="282384" y="9017"/>
                  </a:lnTo>
                  <a:close/>
                </a:path>
                <a:path w="657859" h="1332865">
                  <a:moveTo>
                    <a:pt x="480555" y="475107"/>
                  </a:moveTo>
                  <a:lnTo>
                    <a:pt x="472935" y="472935"/>
                  </a:lnTo>
                  <a:lnTo>
                    <a:pt x="471068" y="472401"/>
                  </a:lnTo>
                  <a:lnTo>
                    <a:pt x="461429" y="470306"/>
                  </a:lnTo>
                  <a:lnTo>
                    <a:pt x="451650" y="468744"/>
                  </a:lnTo>
                  <a:lnTo>
                    <a:pt x="441769" y="467626"/>
                  </a:lnTo>
                  <a:lnTo>
                    <a:pt x="431838" y="467004"/>
                  </a:lnTo>
                  <a:lnTo>
                    <a:pt x="421817" y="466915"/>
                  </a:lnTo>
                  <a:lnTo>
                    <a:pt x="411784" y="467461"/>
                  </a:lnTo>
                  <a:lnTo>
                    <a:pt x="362927" y="481457"/>
                  </a:lnTo>
                  <a:lnTo>
                    <a:pt x="331368" y="508609"/>
                  </a:lnTo>
                  <a:lnTo>
                    <a:pt x="313486" y="546138"/>
                  </a:lnTo>
                  <a:lnTo>
                    <a:pt x="307581" y="586676"/>
                  </a:lnTo>
                  <a:lnTo>
                    <a:pt x="307962" y="606920"/>
                  </a:lnTo>
                  <a:lnTo>
                    <a:pt x="309765" y="626948"/>
                  </a:lnTo>
                  <a:lnTo>
                    <a:pt x="312813" y="646747"/>
                  </a:lnTo>
                  <a:lnTo>
                    <a:pt x="316801" y="665619"/>
                  </a:lnTo>
                  <a:lnTo>
                    <a:pt x="316814" y="670687"/>
                  </a:lnTo>
                  <a:lnTo>
                    <a:pt x="264147" y="655967"/>
                  </a:lnTo>
                  <a:lnTo>
                    <a:pt x="228142" y="642772"/>
                  </a:lnTo>
                  <a:lnTo>
                    <a:pt x="186842" y="619379"/>
                  </a:lnTo>
                  <a:lnTo>
                    <a:pt x="168135" y="597623"/>
                  </a:lnTo>
                  <a:lnTo>
                    <a:pt x="171475" y="606983"/>
                  </a:lnTo>
                  <a:lnTo>
                    <a:pt x="197421" y="637527"/>
                  </a:lnTo>
                  <a:lnTo>
                    <a:pt x="240804" y="662647"/>
                  </a:lnTo>
                  <a:lnTo>
                    <a:pt x="278130" y="676402"/>
                  </a:lnTo>
                  <a:lnTo>
                    <a:pt x="316052" y="686104"/>
                  </a:lnTo>
                  <a:lnTo>
                    <a:pt x="314947" y="694740"/>
                  </a:lnTo>
                  <a:lnTo>
                    <a:pt x="302641" y="732066"/>
                  </a:lnTo>
                  <a:lnTo>
                    <a:pt x="273659" y="756958"/>
                  </a:lnTo>
                  <a:lnTo>
                    <a:pt x="243840" y="761631"/>
                  </a:lnTo>
                  <a:lnTo>
                    <a:pt x="233476" y="760933"/>
                  </a:lnTo>
                  <a:lnTo>
                    <a:pt x="223113" y="759498"/>
                  </a:lnTo>
                  <a:lnTo>
                    <a:pt x="233197" y="762571"/>
                  </a:lnTo>
                  <a:lnTo>
                    <a:pt x="243573" y="764705"/>
                  </a:lnTo>
                  <a:lnTo>
                    <a:pt x="254190" y="765721"/>
                  </a:lnTo>
                  <a:lnTo>
                    <a:pt x="264985" y="765390"/>
                  </a:lnTo>
                  <a:lnTo>
                    <a:pt x="304165" y="746328"/>
                  </a:lnTo>
                  <a:lnTo>
                    <a:pt x="325247" y="707720"/>
                  </a:lnTo>
                  <a:lnTo>
                    <a:pt x="329361" y="689051"/>
                  </a:lnTo>
                  <a:lnTo>
                    <a:pt x="335762" y="690460"/>
                  </a:lnTo>
                  <a:lnTo>
                    <a:pt x="374751" y="696480"/>
                  </a:lnTo>
                  <a:lnTo>
                    <a:pt x="414007" y="699808"/>
                  </a:lnTo>
                  <a:lnTo>
                    <a:pt x="453390" y="700265"/>
                  </a:lnTo>
                  <a:lnTo>
                    <a:pt x="376783" y="684314"/>
                  </a:lnTo>
                  <a:lnTo>
                    <a:pt x="357759" y="680173"/>
                  </a:lnTo>
                  <a:lnTo>
                    <a:pt x="330923" y="674014"/>
                  </a:lnTo>
                  <a:lnTo>
                    <a:pt x="331177" y="666254"/>
                  </a:lnTo>
                  <a:lnTo>
                    <a:pt x="331216" y="665035"/>
                  </a:lnTo>
                  <a:lnTo>
                    <a:pt x="331241" y="663994"/>
                  </a:lnTo>
                  <a:lnTo>
                    <a:pt x="331076" y="663155"/>
                  </a:lnTo>
                  <a:lnTo>
                    <a:pt x="330974" y="662635"/>
                  </a:lnTo>
                  <a:lnTo>
                    <a:pt x="374954" y="642073"/>
                  </a:lnTo>
                  <a:lnTo>
                    <a:pt x="407860" y="616686"/>
                  </a:lnTo>
                  <a:lnTo>
                    <a:pt x="417512" y="606094"/>
                  </a:lnTo>
                  <a:lnTo>
                    <a:pt x="403783" y="610171"/>
                  </a:lnTo>
                  <a:lnTo>
                    <a:pt x="366560" y="628700"/>
                  </a:lnTo>
                  <a:lnTo>
                    <a:pt x="333667" y="654138"/>
                  </a:lnTo>
                  <a:lnTo>
                    <a:pt x="330149" y="657987"/>
                  </a:lnTo>
                  <a:lnTo>
                    <a:pt x="327698" y="644169"/>
                  </a:lnTo>
                  <a:lnTo>
                    <a:pt x="325094" y="625132"/>
                  </a:lnTo>
                  <a:lnTo>
                    <a:pt x="323545" y="606107"/>
                  </a:lnTo>
                  <a:lnTo>
                    <a:pt x="323342" y="587133"/>
                  </a:lnTo>
                  <a:lnTo>
                    <a:pt x="324726" y="568413"/>
                  </a:lnTo>
                  <a:lnTo>
                    <a:pt x="342811" y="516788"/>
                  </a:lnTo>
                  <a:lnTo>
                    <a:pt x="385495" y="483285"/>
                  </a:lnTo>
                  <a:lnTo>
                    <a:pt x="441617" y="472935"/>
                  </a:lnTo>
                  <a:lnTo>
                    <a:pt x="461073" y="473202"/>
                  </a:lnTo>
                  <a:lnTo>
                    <a:pt x="480555" y="475107"/>
                  </a:lnTo>
                  <a:close/>
                </a:path>
                <a:path w="657859" h="1332865">
                  <a:moveTo>
                    <a:pt x="657631" y="1020203"/>
                  </a:moveTo>
                  <a:lnTo>
                    <a:pt x="655713" y="1019924"/>
                  </a:lnTo>
                  <a:lnTo>
                    <a:pt x="638441" y="1017320"/>
                  </a:lnTo>
                  <a:lnTo>
                    <a:pt x="619074" y="1015644"/>
                  </a:lnTo>
                  <a:lnTo>
                    <a:pt x="599579" y="1015085"/>
                  </a:lnTo>
                  <a:lnTo>
                    <a:pt x="580034" y="1015580"/>
                  </a:lnTo>
                  <a:lnTo>
                    <a:pt x="560514" y="1017485"/>
                  </a:lnTo>
                  <a:lnTo>
                    <a:pt x="521804" y="1025575"/>
                  </a:lnTo>
                  <a:lnTo>
                    <a:pt x="485063" y="1041857"/>
                  </a:lnTo>
                  <a:lnTo>
                    <a:pt x="454545" y="1069365"/>
                  </a:lnTo>
                  <a:lnTo>
                    <a:pt x="436918" y="1106906"/>
                  </a:lnTo>
                  <a:lnTo>
                    <a:pt x="433565" y="1147572"/>
                  </a:lnTo>
                  <a:lnTo>
                    <a:pt x="435838" y="1167549"/>
                  </a:lnTo>
                  <a:lnTo>
                    <a:pt x="436016" y="1168565"/>
                  </a:lnTo>
                  <a:lnTo>
                    <a:pt x="436537" y="1169670"/>
                  </a:lnTo>
                  <a:lnTo>
                    <a:pt x="441375" y="1182014"/>
                  </a:lnTo>
                  <a:lnTo>
                    <a:pt x="443026" y="1187665"/>
                  </a:lnTo>
                  <a:lnTo>
                    <a:pt x="435800" y="1185900"/>
                  </a:lnTo>
                  <a:lnTo>
                    <a:pt x="416306" y="1180820"/>
                  </a:lnTo>
                  <a:lnTo>
                    <a:pt x="368325" y="1165923"/>
                  </a:lnTo>
                  <a:lnTo>
                    <a:pt x="332168" y="1148702"/>
                  </a:lnTo>
                  <a:lnTo>
                    <a:pt x="324002" y="1142644"/>
                  </a:lnTo>
                  <a:lnTo>
                    <a:pt x="338480" y="1157401"/>
                  </a:lnTo>
                  <a:lnTo>
                    <a:pt x="373938" y="1178852"/>
                  </a:lnTo>
                  <a:lnTo>
                    <a:pt x="412254" y="1194117"/>
                  </a:lnTo>
                  <a:lnTo>
                    <a:pt x="446963" y="1204417"/>
                  </a:lnTo>
                  <a:lnTo>
                    <a:pt x="447675" y="1208176"/>
                  </a:lnTo>
                  <a:lnTo>
                    <a:pt x="444119" y="1246797"/>
                  </a:lnTo>
                  <a:lnTo>
                    <a:pt x="419061" y="1275562"/>
                  </a:lnTo>
                  <a:lnTo>
                    <a:pt x="380390" y="1288821"/>
                  </a:lnTo>
                  <a:lnTo>
                    <a:pt x="338239" y="1292656"/>
                  </a:lnTo>
                  <a:lnTo>
                    <a:pt x="324002" y="1292745"/>
                  </a:lnTo>
                  <a:lnTo>
                    <a:pt x="338162" y="1294663"/>
                  </a:lnTo>
                  <a:lnTo>
                    <a:pt x="352437" y="1295793"/>
                  </a:lnTo>
                  <a:lnTo>
                    <a:pt x="366814" y="1296073"/>
                  </a:lnTo>
                  <a:lnTo>
                    <a:pt x="381254" y="1295425"/>
                  </a:lnTo>
                  <a:lnTo>
                    <a:pt x="423824" y="1284211"/>
                  </a:lnTo>
                  <a:lnTo>
                    <a:pt x="455777" y="1251737"/>
                  </a:lnTo>
                  <a:lnTo>
                    <a:pt x="462102" y="1225067"/>
                  </a:lnTo>
                  <a:lnTo>
                    <a:pt x="465061" y="1233106"/>
                  </a:lnTo>
                  <a:lnTo>
                    <a:pt x="472008" y="1249845"/>
                  </a:lnTo>
                  <a:lnTo>
                    <a:pt x="479272" y="1266355"/>
                  </a:lnTo>
                  <a:lnTo>
                    <a:pt x="494499" y="1298854"/>
                  </a:lnTo>
                  <a:lnTo>
                    <a:pt x="501853" y="1315110"/>
                  </a:lnTo>
                  <a:lnTo>
                    <a:pt x="505091" y="1323467"/>
                  </a:lnTo>
                  <a:lnTo>
                    <a:pt x="507542" y="1332268"/>
                  </a:lnTo>
                  <a:lnTo>
                    <a:pt x="509435" y="1322870"/>
                  </a:lnTo>
                  <a:lnTo>
                    <a:pt x="500634" y="1276946"/>
                  </a:lnTo>
                  <a:lnTo>
                    <a:pt x="476084" y="1227467"/>
                  </a:lnTo>
                  <a:lnTo>
                    <a:pt x="462013" y="1208265"/>
                  </a:lnTo>
                  <a:lnTo>
                    <a:pt x="511822" y="1218399"/>
                  </a:lnTo>
                  <a:lnTo>
                    <a:pt x="552297" y="1224343"/>
                  </a:lnTo>
                  <a:lnTo>
                    <a:pt x="593013" y="1228153"/>
                  </a:lnTo>
                  <a:lnTo>
                    <a:pt x="633933" y="1229550"/>
                  </a:lnTo>
                  <a:lnTo>
                    <a:pt x="594093" y="1220584"/>
                  </a:lnTo>
                  <a:lnTo>
                    <a:pt x="514629" y="1203807"/>
                  </a:lnTo>
                  <a:lnTo>
                    <a:pt x="459651" y="1191615"/>
                  </a:lnTo>
                  <a:lnTo>
                    <a:pt x="455764" y="1177213"/>
                  </a:lnTo>
                  <a:lnTo>
                    <a:pt x="451154" y="1165123"/>
                  </a:lnTo>
                  <a:lnTo>
                    <a:pt x="450989" y="1164678"/>
                  </a:lnTo>
                  <a:lnTo>
                    <a:pt x="450824" y="1163027"/>
                  </a:lnTo>
                  <a:lnTo>
                    <a:pt x="449186" y="1146733"/>
                  </a:lnTo>
                  <a:lnTo>
                    <a:pt x="449389" y="1128420"/>
                  </a:lnTo>
                  <a:lnTo>
                    <a:pt x="466763" y="1078382"/>
                  </a:lnTo>
                  <a:lnTo>
                    <a:pt x="508609" y="1044536"/>
                  </a:lnTo>
                  <a:lnTo>
                    <a:pt x="562051" y="1027036"/>
                  </a:lnTo>
                  <a:lnTo>
                    <a:pt x="599871" y="1021753"/>
                  </a:lnTo>
                  <a:lnTo>
                    <a:pt x="638302" y="1019924"/>
                  </a:lnTo>
                  <a:lnTo>
                    <a:pt x="657631" y="1020203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92610" y="5835314"/>
              <a:ext cx="238721" cy="15604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24886" y="5294975"/>
              <a:ext cx="232650" cy="211114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31004" y="4937310"/>
              <a:ext cx="194733" cy="161925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061941" y="4217212"/>
              <a:ext cx="885190" cy="710565"/>
            </a:xfrm>
            <a:custGeom>
              <a:avLst/>
              <a:gdLst/>
              <a:ahLst/>
              <a:cxnLst/>
              <a:rect l="l" t="t" r="r" b="b"/>
              <a:pathLst>
                <a:path w="885189" h="710564">
                  <a:moveTo>
                    <a:pt x="125196" y="0"/>
                  </a:moveTo>
                  <a:lnTo>
                    <a:pt x="0" y="0"/>
                  </a:lnTo>
                  <a:lnTo>
                    <a:pt x="22212" y="34556"/>
                  </a:lnTo>
                  <a:lnTo>
                    <a:pt x="29616" y="84328"/>
                  </a:lnTo>
                  <a:lnTo>
                    <a:pt x="22212" y="183730"/>
                  </a:lnTo>
                  <a:lnTo>
                    <a:pt x="0" y="367195"/>
                  </a:lnTo>
                  <a:lnTo>
                    <a:pt x="71691" y="303860"/>
                  </a:lnTo>
                  <a:lnTo>
                    <a:pt x="108635" y="244500"/>
                  </a:lnTo>
                  <a:lnTo>
                    <a:pt x="122555" y="154686"/>
                  </a:lnTo>
                  <a:lnTo>
                    <a:pt x="125196" y="0"/>
                  </a:lnTo>
                  <a:close/>
                </a:path>
                <a:path w="885189" h="710564">
                  <a:moveTo>
                    <a:pt x="542442" y="192112"/>
                  </a:moveTo>
                  <a:lnTo>
                    <a:pt x="425335" y="349199"/>
                  </a:lnTo>
                  <a:lnTo>
                    <a:pt x="355168" y="430771"/>
                  </a:lnTo>
                  <a:lnTo>
                    <a:pt x="303923" y="463130"/>
                  </a:lnTo>
                  <a:lnTo>
                    <a:pt x="243573" y="472541"/>
                  </a:lnTo>
                  <a:lnTo>
                    <a:pt x="342290" y="518629"/>
                  </a:lnTo>
                  <a:lnTo>
                    <a:pt x="406336" y="505460"/>
                  </a:lnTo>
                  <a:lnTo>
                    <a:pt x="463702" y="407377"/>
                  </a:lnTo>
                  <a:lnTo>
                    <a:pt x="542442" y="198691"/>
                  </a:lnTo>
                  <a:lnTo>
                    <a:pt x="542442" y="192112"/>
                  </a:lnTo>
                  <a:close/>
                </a:path>
                <a:path w="885189" h="710564">
                  <a:moveTo>
                    <a:pt x="884796" y="419976"/>
                  </a:moveTo>
                  <a:lnTo>
                    <a:pt x="760120" y="563956"/>
                  </a:lnTo>
                  <a:lnTo>
                    <a:pt x="672617" y="634022"/>
                  </a:lnTo>
                  <a:lnTo>
                    <a:pt x="580910" y="650036"/>
                  </a:lnTo>
                  <a:lnTo>
                    <a:pt x="443674" y="631888"/>
                  </a:lnTo>
                  <a:lnTo>
                    <a:pt x="583882" y="706501"/>
                  </a:lnTo>
                  <a:lnTo>
                    <a:pt x="676567" y="710387"/>
                  </a:lnTo>
                  <a:lnTo>
                    <a:pt x="763079" y="624649"/>
                  </a:lnTo>
                  <a:lnTo>
                    <a:pt x="884796" y="430415"/>
                  </a:lnTo>
                  <a:lnTo>
                    <a:pt x="884796" y="419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248933" y="5789371"/>
              <a:ext cx="657860" cy="1296670"/>
            </a:xfrm>
            <a:custGeom>
              <a:avLst/>
              <a:gdLst/>
              <a:ahLst/>
              <a:cxnLst/>
              <a:rect l="l" t="t" r="r" b="b"/>
              <a:pathLst>
                <a:path w="657859" h="1296670">
                  <a:moveTo>
                    <a:pt x="282384" y="9017"/>
                  </a:moveTo>
                  <a:lnTo>
                    <a:pt x="235369" y="203"/>
                  </a:lnTo>
                  <a:lnTo>
                    <a:pt x="219189" y="0"/>
                  </a:lnTo>
                  <a:lnTo>
                    <a:pt x="202907" y="1765"/>
                  </a:lnTo>
                  <a:lnTo>
                    <a:pt x="156933" y="20777"/>
                  </a:lnTo>
                  <a:lnTo>
                    <a:pt x="128193" y="62636"/>
                  </a:lnTo>
                  <a:lnTo>
                    <a:pt x="121577" y="111988"/>
                  </a:lnTo>
                  <a:lnTo>
                    <a:pt x="122542" y="128346"/>
                  </a:lnTo>
                  <a:lnTo>
                    <a:pt x="124345" y="142163"/>
                  </a:lnTo>
                  <a:lnTo>
                    <a:pt x="120281" y="151422"/>
                  </a:lnTo>
                  <a:lnTo>
                    <a:pt x="97485" y="194373"/>
                  </a:lnTo>
                  <a:lnTo>
                    <a:pt x="67703" y="231508"/>
                  </a:lnTo>
                  <a:lnTo>
                    <a:pt x="36969" y="242862"/>
                  </a:lnTo>
                  <a:lnTo>
                    <a:pt x="26111" y="239433"/>
                  </a:lnTo>
                  <a:lnTo>
                    <a:pt x="16383" y="232803"/>
                  </a:lnTo>
                  <a:lnTo>
                    <a:pt x="7708" y="224091"/>
                  </a:lnTo>
                  <a:lnTo>
                    <a:pt x="0" y="214426"/>
                  </a:lnTo>
                  <a:lnTo>
                    <a:pt x="6057" y="225310"/>
                  </a:lnTo>
                  <a:lnTo>
                    <a:pt x="13716" y="235521"/>
                  </a:lnTo>
                  <a:lnTo>
                    <a:pt x="23418" y="243992"/>
                  </a:lnTo>
                  <a:lnTo>
                    <a:pt x="35623" y="249643"/>
                  </a:lnTo>
                  <a:lnTo>
                    <a:pt x="42481" y="250685"/>
                  </a:lnTo>
                  <a:lnTo>
                    <a:pt x="49377" y="250317"/>
                  </a:lnTo>
                  <a:lnTo>
                    <a:pt x="84010" y="231228"/>
                  </a:lnTo>
                  <a:lnTo>
                    <a:pt x="108927" y="201891"/>
                  </a:lnTo>
                  <a:lnTo>
                    <a:pt x="134188" y="157924"/>
                  </a:lnTo>
                  <a:lnTo>
                    <a:pt x="140220" y="144399"/>
                  </a:lnTo>
                  <a:lnTo>
                    <a:pt x="139903" y="142151"/>
                  </a:lnTo>
                  <a:lnTo>
                    <a:pt x="139700" y="140385"/>
                  </a:lnTo>
                  <a:lnTo>
                    <a:pt x="138150" y="126885"/>
                  </a:lnTo>
                  <a:lnTo>
                    <a:pt x="137261" y="111633"/>
                  </a:lnTo>
                  <a:lnTo>
                    <a:pt x="137515" y="96520"/>
                  </a:lnTo>
                  <a:lnTo>
                    <a:pt x="147916" y="53721"/>
                  </a:lnTo>
                  <a:lnTo>
                    <a:pt x="177076" y="22212"/>
                  </a:lnTo>
                  <a:lnTo>
                    <a:pt x="219925" y="8280"/>
                  </a:lnTo>
                  <a:lnTo>
                    <a:pt x="250964" y="6413"/>
                  </a:lnTo>
                  <a:lnTo>
                    <a:pt x="266674" y="7226"/>
                  </a:lnTo>
                  <a:lnTo>
                    <a:pt x="282384" y="9017"/>
                  </a:lnTo>
                  <a:close/>
                </a:path>
                <a:path w="657859" h="1296670">
                  <a:moveTo>
                    <a:pt x="480555" y="475107"/>
                  </a:moveTo>
                  <a:lnTo>
                    <a:pt x="472935" y="472935"/>
                  </a:lnTo>
                  <a:lnTo>
                    <a:pt x="471068" y="472401"/>
                  </a:lnTo>
                  <a:lnTo>
                    <a:pt x="461429" y="470306"/>
                  </a:lnTo>
                  <a:lnTo>
                    <a:pt x="451650" y="468744"/>
                  </a:lnTo>
                  <a:lnTo>
                    <a:pt x="441769" y="467626"/>
                  </a:lnTo>
                  <a:lnTo>
                    <a:pt x="431838" y="467004"/>
                  </a:lnTo>
                  <a:lnTo>
                    <a:pt x="421817" y="466915"/>
                  </a:lnTo>
                  <a:lnTo>
                    <a:pt x="411784" y="467461"/>
                  </a:lnTo>
                  <a:lnTo>
                    <a:pt x="362927" y="481457"/>
                  </a:lnTo>
                  <a:lnTo>
                    <a:pt x="331368" y="508609"/>
                  </a:lnTo>
                  <a:lnTo>
                    <a:pt x="313486" y="546138"/>
                  </a:lnTo>
                  <a:lnTo>
                    <a:pt x="307581" y="586676"/>
                  </a:lnTo>
                  <a:lnTo>
                    <a:pt x="307962" y="606920"/>
                  </a:lnTo>
                  <a:lnTo>
                    <a:pt x="309765" y="626948"/>
                  </a:lnTo>
                  <a:lnTo>
                    <a:pt x="312813" y="646747"/>
                  </a:lnTo>
                  <a:lnTo>
                    <a:pt x="316801" y="665619"/>
                  </a:lnTo>
                  <a:lnTo>
                    <a:pt x="316814" y="670687"/>
                  </a:lnTo>
                  <a:lnTo>
                    <a:pt x="264147" y="655967"/>
                  </a:lnTo>
                  <a:lnTo>
                    <a:pt x="228142" y="642772"/>
                  </a:lnTo>
                  <a:lnTo>
                    <a:pt x="186842" y="619379"/>
                  </a:lnTo>
                  <a:lnTo>
                    <a:pt x="168135" y="597623"/>
                  </a:lnTo>
                  <a:lnTo>
                    <a:pt x="171475" y="606983"/>
                  </a:lnTo>
                  <a:lnTo>
                    <a:pt x="197421" y="637527"/>
                  </a:lnTo>
                  <a:lnTo>
                    <a:pt x="240804" y="662647"/>
                  </a:lnTo>
                  <a:lnTo>
                    <a:pt x="278130" y="676402"/>
                  </a:lnTo>
                  <a:lnTo>
                    <a:pt x="316052" y="686104"/>
                  </a:lnTo>
                  <a:lnTo>
                    <a:pt x="314947" y="694740"/>
                  </a:lnTo>
                  <a:lnTo>
                    <a:pt x="302641" y="732066"/>
                  </a:lnTo>
                  <a:lnTo>
                    <a:pt x="273659" y="756958"/>
                  </a:lnTo>
                  <a:lnTo>
                    <a:pt x="243840" y="761631"/>
                  </a:lnTo>
                  <a:lnTo>
                    <a:pt x="233476" y="760933"/>
                  </a:lnTo>
                  <a:lnTo>
                    <a:pt x="223113" y="759498"/>
                  </a:lnTo>
                  <a:lnTo>
                    <a:pt x="233197" y="762571"/>
                  </a:lnTo>
                  <a:lnTo>
                    <a:pt x="243573" y="764705"/>
                  </a:lnTo>
                  <a:lnTo>
                    <a:pt x="254190" y="765721"/>
                  </a:lnTo>
                  <a:lnTo>
                    <a:pt x="264985" y="765390"/>
                  </a:lnTo>
                  <a:lnTo>
                    <a:pt x="304165" y="746328"/>
                  </a:lnTo>
                  <a:lnTo>
                    <a:pt x="325247" y="707720"/>
                  </a:lnTo>
                  <a:lnTo>
                    <a:pt x="329361" y="689051"/>
                  </a:lnTo>
                  <a:lnTo>
                    <a:pt x="335762" y="690460"/>
                  </a:lnTo>
                  <a:lnTo>
                    <a:pt x="374751" y="696480"/>
                  </a:lnTo>
                  <a:lnTo>
                    <a:pt x="414007" y="699808"/>
                  </a:lnTo>
                  <a:lnTo>
                    <a:pt x="453390" y="700265"/>
                  </a:lnTo>
                  <a:lnTo>
                    <a:pt x="376783" y="684314"/>
                  </a:lnTo>
                  <a:lnTo>
                    <a:pt x="357759" y="680173"/>
                  </a:lnTo>
                  <a:lnTo>
                    <a:pt x="330923" y="674014"/>
                  </a:lnTo>
                  <a:lnTo>
                    <a:pt x="331177" y="666254"/>
                  </a:lnTo>
                  <a:lnTo>
                    <a:pt x="331216" y="665035"/>
                  </a:lnTo>
                  <a:lnTo>
                    <a:pt x="331241" y="663994"/>
                  </a:lnTo>
                  <a:lnTo>
                    <a:pt x="331076" y="663155"/>
                  </a:lnTo>
                  <a:lnTo>
                    <a:pt x="330974" y="662635"/>
                  </a:lnTo>
                  <a:lnTo>
                    <a:pt x="374954" y="642073"/>
                  </a:lnTo>
                  <a:lnTo>
                    <a:pt x="407860" y="616686"/>
                  </a:lnTo>
                  <a:lnTo>
                    <a:pt x="417512" y="606094"/>
                  </a:lnTo>
                  <a:lnTo>
                    <a:pt x="403783" y="610171"/>
                  </a:lnTo>
                  <a:lnTo>
                    <a:pt x="366560" y="628700"/>
                  </a:lnTo>
                  <a:lnTo>
                    <a:pt x="333667" y="654138"/>
                  </a:lnTo>
                  <a:lnTo>
                    <a:pt x="330149" y="657987"/>
                  </a:lnTo>
                  <a:lnTo>
                    <a:pt x="327698" y="644169"/>
                  </a:lnTo>
                  <a:lnTo>
                    <a:pt x="325094" y="625132"/>
                  </a:lnTo>
                  <a:lnTo>
                    <a:pt x="323545" y="606107"/>
                  </a:lnTo>
                  <a:lnTo>
                    <a:pt x="323342" y="587133"/>
                  </a:lnTo>
                  <a:lnTo>
                    <a:pt x="324726" y="568413"/>
                  </a:lnTo>
                  <a:lnTo>
                    <a:pt x="342811" y="516788"/>
                  </a:lnTo>
                  <a:lnTo>
                    <a:pt x="385495" y="483285"/>
                  </a:lnTo>
                  <a:lnTo>
                    <a:pt x="441617" y="472935"/>
                  </a:lnTo>
                  <a:lnTo>
                    <a:pt x="461073" y="473202"/>
                  </a:lnTo>
                  <a:lnTo>
                    <a:pt x="480555" y="475107"/>
                  </a:lnTo>
                  <a:close/>
                </a:path>
                <a:path w="657859" h="1296670">
                  <a:moveTo>
                    <a:pt x="657631" y="1020203"/>
                  </a:moveTo>
                  <a:lnTo>
                    <a:pt x="655713" y="1019924"/>
                  </a:lnTo>
                  <a:lnTo>
                    <a:pt x="638441" y="1017320"/>
                  </a:lnTo>
                  <a:lnTo>
                    <a:pt x="619074" y="1015644"/>
                  </a:lnTo>
                  <a:lnTo>
                    <a:pt x="599579" y="1015085"/>
                  </a:lnTo>
                  <a:lnTo>
                    <a:pt x="580034" y="1015580"/>
                  </a:lnTo>
                  <a:lnTo>
                    <a:pt x="560514" y="1017485"/>
                  </a:lnTo>
                  <a:lnTo>
                    <a:pt x="521804" y="1025575"/>
                  </a:lnTo>
                  <a:lnTo>
                    <a:pt x="485063" y="1041857"/>
                  </a:lnTo>
                  <a:lnTo>
                    <a:pt x="454545" y="1069365"/>
                  </a:lnTo>
                  <a:lnTo>
                    <a:pt x="436918" y="1106906"/>
                  </a:lnTo>
                  <a:lnTo>
                    <a:pt x="433565" y="1147572"/>
                  </a:lnTo>
                  <a:lnTo>
                    <a:pt x="435838" y="1167549"/>
                  </a:lnTo>
                  <a:lnTo>
                    <a:pt x="436016" y="1168565"/>
                  </a:lnTo>
                  <a:lnTo>
                    <a:pt x="436537" y="1169670"/>
                  </a:lnTo>
                  <a:lnTo>
                    <a:pt x="441375" y="1182014"/>
                  </a:lnTo>
                  <a:lnTo>
                    <a:pt x="443026" y="1187665"/>
                  </a:lnTo>
                  <a:lnTo>
                    <a:pt x="435800" y="1185900"/>
                  </a:lnTo>
                  <a:lnTo>
                    <a:pt x="416306" y="1180820"/>
                  </a:lnTo>
                  <a:lnTo>
                    <a:pt x="368325" y="1165923"/>
                  </a:lnTo>
                  <a:lnTo>
                    <a:pt x="332168" y="1148702"/>
                  </a:lnTo>
                  <a:lnTo>
                    <a:pt x="324002" y="1142644"/>
                  </a:lnTo>
                  <a:lnTo>
                    <a:pt x="338480" y="1157401"/>
                  </a:lnTo>
                  <a:lnTo>
                    <a:pt x="373938" y="1178852"/>
                  </a:lnTo>
                  <a:lnTo>
                    <a:pt x="412254" y="1194117"/>
                  </a:lnTo>
                  <a:lnTo>
                    <a:pt x="446963" y="1204417"/>
                  </a:lnTo>
                  <a:lnTo>
                    <a:pt x="447675" y="1208176"/>
                  </a:lnTo>
                  <a:lnTo>
                    <a:pt x="444119" y="1246797"/>
                  </a:lnTo>
                  <a:lnTo>
                    <a:pt x="419061" y="1275562"/>
                  </a:lnTo>
                  <a:lnTo>
                    <a:pt x="380390" y="1288821"/>
                  </a:lnTo>
                  <a:lnTo>
                    <a:pt x="338239" y="1292656"/>
                  </a:lnTo>
                  <a:lnTo>
                    <a:pt x="324002" y="1292745"/>
                  </a:lnTo>
                  <a:lnTo>
                    <a:pt x="338162" y="1294663"/>
                  </a:lnTo>
                  <a:lnTo>
                    <a:pt x="352437" y="1295793"/>
                  </a:lnTo>
                  <a:lnTo>
                    <a:pt x="366814" y="1296073"/>
                  </a:lnTo>
                  <a:lnTo>
                    <a:pt x="381254" y="1295425"/>
                  </a:lnTo>
                  <a:lnTo>
                    <a:pt x="423824" y="1284211"/>
                  </a:lnTo>
                  <a:lnTo>
                    <a:pt x="455777" y="1251737"/>
                  </a:lnTo>
                  <a:lnTo>
                    <a:pt x="462495" y="1221663"/>
                  </a:lnTo>
                  <a:lnTo>
                    <a:pt x="462013" y="1208227"/>
                  </a:lnTo>
                  <a:lnTo>
                    <a:pt x="471639" y="1210551"/>
                  </a:lnTo>
                  <a:lnTo>
                    <a:pt x="511822" y="1218399"/>
                  </a:lnTo>
                  <a:lnTo>
                    <a:pt x="552297" y="1224343"/>
                  </a:lnTo>
                  <a:lnTo>
                    <a:pt x="593013" y="1228153"/>
                  </a:lnTo>
                  <a:lnTo>
                    <a:pt x="633933" y="1229550"/>
                  </a:lnTo>
                  <a:lnTo>
                    <a:pt x="594093" y="1220584"/>
                  </a:lnTo>
                  <a:lnTo>
                    <a:pt x="514629" y="1203807"/>
                  </a:lnTo>
                  <a:lnTo>
                    <a:pt x="459651" y="1191615"/>
                  </a:lnTo>
                  <a:lnTo>
                    <a:pt x="455764" y="1177213"/>
                  </a:lnTo>
                  <a:lnTo>
                    <a:pt x="451154" y="1165123"/>
                  </a:lnTo>
                  <a:lnTo>
                    <a:pt x="450989" y="1164678"/>
                  </a:lnTo>
                  <a:lnTo>
                    <a:pt x="450824" y="1163027"/>
                  </a:lnTo>
                  <a:lnTo>
                    <a:pt x="449186" y="1146733"/>
                  </a:lnTo>
                  <a:lnTo>
                    <a:pt x="449389" y="1128420"/>
                  </a:lnTo>
                  <a:lnTo>
                    <a:pt x="466763" y="1078382"/>
                  </a:lnTo>
                  <a:lnTo>
                    <a:pt x="508609" y="1044536"/>
                  </a:lnTo>
                  <a:lnTo>
                    <a:pt x="562051" y="1027036"/>
                  </a:lnTo>
                  <a:lnTo>
                    <a:pt x="599871" y="1021753"/>
                  </a:lnTo>
                  <a:lnTo>
                    <a:pt x="638302" y="1019924"/>
                  </a:lnTo>
                  <a:lnTo>
                    <a:pt x="657631" y="1020203"/>
                  </a:lnTo>
                  <a:close/>
                </a:path>
              </a:pathLst>
            </a:custGeom>
            <a:solidFill>
              <a:srgbClr val="A3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92610" y="5835314"/>
              <a:ext cx="238721" cy="15604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24886" y="5294975"/>
              <a:ext cx="232650" cy="21111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31004" y="4937310"/>
              <a:ext cx="194733" cy="161925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756295" y="4400650"/>
              <a:ext cx="269875" cy="260350"/>
            </a:xfrm>
            <a:custGeom>
              <a:avLst/>
              <a:gdLst/>
              <a:ahLst/>
              <a:cxnLst/>
              <a:rect l="l" t="t" r="r" b="b"/>
              <a:pathLst>
                <a:path w="269875" h="260350">
                  <a:moveTo>
                    <a:pt x="68196" y="0"/>
                  </a:moveTo>
                  <a:lnTo>
                    <a:pt x="0" y="41692"/>
                  </a:lnTo>
                  <a:lnTo>
                    <a:pt x="86898" y="90218"/>
                  </a:lnTo>
                  <a:lnTo>
                    <a:pt x="143932" y="129149"/>
                  </a:lnTo>
                  <a:lnTo>
                    <a:pt x="196360" y="178964"/>
                  </a:lnTo>
                  <a:lnTo>
                    <a:pt x="269443" y="260145"/>
                  </a:lnTo>
                  <a:lnTo>
                    <a:pt x="177657" y="88746"/>
                  </a:lnTo>
                  <a:lnTo>
                    <a:pt x="118995" y="8858"/>
                  </a:lnTo>
                  <a:lnTo>
                    <a:pt x="6819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97281" y="4015971"/>
              <a:ext cx="378460" cy="131445"/>
            </a:xfrm>
            <a:custGeom>
              <a:avLst/>
              <a:gdLst/>
              <a:ahLst/>
              <a:cxnLst/>
              <a:rect l="l" t="t" r="r" b="b"/>
              <a:pathLst>
                <a:path w="378460" h="131445">
                  <a:moveTo>
                    <a:pt x="225013" y="0"/>
                  </a:moveTo>
                  <a:lnTo>
                    <a:pt x="139229" y="22458"/>
                  </a:lnTo>
                  <a:lnTo>
                    <a:pt x="0" y="99717"/>
                  </a:lnTo>
                  <a:lnTo>
                    <a:pt x="107033" y="79337"/>
                  </a:lnTo>
                  <a:lnTo>
                    <a:pt x="182084" y="75838"/>
                  </a:lnTo>
                  <a:lnTo>
                    <a:pt x="260591" y="92184"/>
                  </a:lnTo>
                  <a:lnTo>
                    <a:pt x="377990" y="131340"/>
                  </a:lnTo>
                  <a:lnTo>
                    <a:pt x="292788" y="35305"/>
                  </a:lnTo>
                  <a:lnTo>
                    <a:pt x="22501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061941" y="4217212"/>
              <a:ext cx="885190" cy="710565"/>
            </a:xfrm>
            <a:custGeom>
              <a:avLst/>
              <a:gdLst/>
              <a:ahLst/>
              <a:cxnLst/>
              <a:rect l="l" t="t" r="r" b="b"/>
              <a:pathLst>
                <a:path w="885189" h="710564">
                  <a:moveTo>
                    <a:pt x="125196" y="0"/>
                  </a:moveTo>
                  <a:lnTo>
                    <a:pt x="0" y="0"/>
                  </a:lnTo>
                  <a:lnTo>
                    <a:pt x="22212" y="34556"/>
                  </a:lnTo>
                  <a:lnTo>
                    <a:pt x="29616" y="84328"/>
                  </a:lnTo>
                  <a:lnTo>
                    <a:pt x="22212" y="183730"/>
                  </a:lnTo>
                  <a:lnTo>
                    <a:pt x="0" y="367195"/>
                  </a:lnTo>
                  <a:lnTo>
                    <a:pt x="71691" y="303860"/>
                  </a:lnTo>
                  <a:lnTo>
                    <a:pt x="108635" y="244500"/>
                  </a:lnTo>
                  <a:lnTo>
                    <a:pt x="122555" y="154686"/>
                  </a:lnTo>
                  <a:lnTo>
                    <a:pt x="125196" y="0"/>
                  </a:lnTo>
                  <a:close/>
                </a:path>
                <a:path w="885189" h="710564">
                  <a:moveTo>
                    <a:pt x="542442" y="192112"/>
                  </a:moveTo>
                  <a:lnTo>
                    <a:pt x="425335" y="349199"/>
                  </a:lnTo>
                  <a:lnTo>
                    <a:pt x="355168" y="430771"/>
                  </a:lnTo>
                  <a:lnTo>
                    <a:pt x="303923" y="463130"/>
                  </a:lnTo>
                  <a:lnTo>
                    <a:pt x="243573" y="472541"/>
                  </a:lnTo>
                  <a:lnTo>
                    <a:pt x="342290" y="518629"/>
                  </a:lnTo>
                  <a:lnTo>
                    <a:pt x="406336" y="505460"/>
                  </a:lnTo>
                  <a:lnTo>
                    <a:pt x="463702" y="407377"/>
                  </a:lnTo>
                  <a:lnTo>
                    <a:pt x="542442" y="198691"/>
                  </a:lnTo>
                  <a:lnTo>
                    <a:pt x="542442" y="192112"/>
                  </a:lnTo>
                  <a:close/>
                </a:path>
                <a:path w="885189" h="710564">
                  <a:moveTo>
                    <a:pt x="884796" y="419976"/>
                  </a:moveTo>
                  <a:lnTo>
                    <a:pt x="760120" y="563956"/>
                  </a:lnTo>
                  <a:lnTo>
                    <a:pt x="672617" y="634022"/>
                  </a:lnTo>
                  <a:lnTo>
                    <a:pt x="580910" y="650036"/>
                  </a:lnTo>
                  <a:lnTo>
                    <a:pt x="443674" y="631888"/>
                  </a:lnTo>
                  <a:lnTo>
                    <a:pt x="583882" y="706501"/>
                  </a:lnTo>
                  <a:lnTo>
                    <a:pt x="676567" y="710387"/>
                  </a:lnTo>
                  <a:lnTo>
                    <a:pt x="763079" y="624649"/>
                  </a:lnTo>
                  <a:lnTo>
                    <a:pt x="884796" y="430415"/>
                  </a:lnTo>
                  <a:lnTo>
                    <a:pt x="884796" y="419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98" name="object 1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9154" y="3178085"/>
            <a:ext cx="737235" cy="364490"/>
          </a:xfrm>
          <a:custGeom>
            <a:avLst/>
            <a:gdLst/>
            <a:ahLst/>
            <a:cxnLst/>
            <a:rect l="l" t="t" r="r" b="b"/>
            <a:pathLst>
              <a:path w="737235" h="364489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37235" h="364489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37235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37235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  <a:path w="737235" h="364489">
                <a:moveTo>
                  <a:pt x="736676" y="147904"/>
                </a:moveTo>
                <a:lnTo>
                  <a:pt x="735825" y="140931"/>
                </a:lnTo>
                <a:lnTo>
                  <a:pt x="732650" y="138455"/>
                </a:lnTo>
                <a:lnTo>
                  <a:pt x="729170" y="138887"/>
                </a:lnTo>
                <a:lnTo>
                  <a:pt x="659790" y="147408"/>
                </a:lnTo>
                <a:lnTo>
                  <a:pt x="657313" y="150571"/>
                </a:lnTo>
                <a:lnTo>
                  <a:pt x="658177" y="157543"/>
                </a:lnTo>
                <a:lnTo>
                  <a:pt x="661339" y="160007"/>
                </a:lnTo>
                <a:lnTo>
                  <a:pt x="734199" y="151066"/>
                </a:lnTo>
                <a:lnTo>
                  <a:pt x="736676" y="147904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" name="object 1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16" name="object 1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32" name="object 3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36" name="object 3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40" name="object 4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44" name="object 4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744908" y="3849425"/>
            <a:ext cx="723265" cy="591820"/>
            <a:chOff x="5744908" y="3849425"/>
            <a:chExt cx="723265" cy="591820"/>
          </a:xfrm>
        </p:grpSpPr>
        <p:sp>
          <p:nvSpPr>
            <p:cNvPr id="56" name="object 5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44908" y="3896563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140" name="object 14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144" name="object 14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148" name="object 14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0" y="5698265"/>
            <a:ext cx="318135" cy="599440"/>
            <a:chOff x="0" y="5698265"/>
            <a:chExt cx="318135" cy="599440"/>
          </a:xfrm>
        </p:grpSpPr>
        <p:sp>
          <p:nvSpPr>
            <p:cNvPr id="152" name="object 15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</p:grpSp>
      <p:sp>
        <p:nvSpPr>
          <p:cNvPr id="154" name="object 154"/>
          <p:cNvSpPr/>
          <p:nvPr/>
        </p:nvSpPr>
        <p:spPr>
          <a:xfrm>
            <a:off x="350554" y="5877440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0" y="349743"/>
            <a:ext cx="10692130" cy="6634480"/>
            <a:chOff x="0" y="349743"/>
            <a:chExt cx="10692130" cy="6634480"/>
          </a:xfrm>
        </p:grpSpPr>
        <p:sp>
          <p:nvSpPr>
            <p:cNvPr id="158" name="object 158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1039172"/>
              <a:ext cx="2830957" cy="594482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2598004" y="1401923"/>
              <a:ext cx="5172075" cy="4262120"/>
            </a:xfrm>
            <a:custGeom>
              <a:avLst/>
              <a:gdLst/>
              <a:ahLst/>
              <a:cxnLst/>
              <a:rect l="l" t="t" r="r" b="b"/>
              <a:pathLst>
                <a:path w="5172075" h="4262120">
                  <a:moveTo>
                    <a:pt x="2673273" y="0"/>
                  </a:moveTo>
                  <a:lnTo>
                    <a:pt x="2620995" y="457"/>
                  </a:lnTo>
                  <a:lnTo>
                    <a:pt x="2568979" y="1822"/>
                  </a:lnTo>
                  <a:lnTo>
                    <a:pt x="2517235" y="4087"/>
                  </a:lnTo>
                  <a:lnTo>
                    <a:pt x="2465773" y="7243"/>
                  </a:lnTo>
                  <a:lnTo>
                    <a:pt x="2414604" y="11280"/>
                  </a:lnTo>
                  <a:lnTo>
                    <a:pt x="2363738" y="16190"/>
                  </a:lnTo>
                  <a:lnTo>
                    <a:pt x="2313187" y="21964"/>
                  </a:lnTo>
                  <a:lnTo>
                    <a:pt x="2262959" y="28592"/>
                  </a:lnTo>
                  <a:lnTo>
                    <a:pt x="2213067" y="36067"/>
                  </a:lnTo>
                  <a:lnTo>
                    <a:pt x="2163519" y="44379"/>
                  </a:lnTo>
                  <a:lnTo>
                    <a:pt x="2114327" y="53519"/>
                  </a:lnTo>
                  <a:lnTo>
                    <a:pt x="2065501" y="63479"/>
                  </a:lnTo>
                  <a:lnTo>
                    <a:pt x="2017051" y="74249"/>
                  </a:lnTo>
                  <a:lnTo>
                    <a:pt x="1968988" y="85821"/>
                  </a:lnTo>
                  <a:lnTo>
                    <a:pt x="1921322" y="98185"/>
                  </a:lnTo>
                  <a:lnTo>
                    <a:pt x="1874065" y="111333"/>
                  </a:lnTo>
                  <a:lnTo>
                    <a:pt x="1827225" y="125256"/>
                  </a:lnTo>
                  <a:lnTo>
                    <a:pt x="1780814" y="139945"/>
                  </a:lnTo>
                  <a:lnTo>
                    <a:pt x="1734842" y="155391"/>
                  </a:lnTo>
                  <a:lnTo>
                    <a:pt x="1689319" y="171585"/>
                  </a:lnTo>
                  <a:lnTo>
                    <a:pt x="1644256" y="188519"/>
                  </a:lnTo>
                  <a:lnTo>
                    <a:pt x="1599664" y="206183"/>
                  </a:lnTo>
                  <a:lnTo>
                    <a:pt x="1555552" y="224568"/>
                  </a:lnTo>
                  <a:lnTo>
                    <a:pt x="1511931" y="243666"/>
                  </a:lnTo>
                  <a:lnTo>
                    <a:pt x="1468813" y="263468"/>
                  </a:lnTo>
                  <a:lnTo>
                    <a:pt x="1426206" y="283964"/>
                  </a:lnTo>
                  <a:lnTo>
                    <a:pt x="1384121" y="305146"/>
                  </a:lnTo>
                  <a:lnTo>
                    <a:pt x="1342570" y="327005"/>
                  </a:lnTo>
                  <a:lnTo>
                    <a:pt x="1301562" y="349533"/>
                  </a:lnTo>
                  <a:lnTo>
                    <a:pt x="1261108" y="372719"/>
                  </a:lnTo>
                  <a:lnTo>
                    <a:pt x="1221218" y="396556"/>
                  </a:lnTo>
                  <a:lnTo>
                    <a:pt x="1181902" y="421034"/>
                  </a:lnTo>
                  <a:lnTo>
                    <a:pt x="1143172" y="446145"/>
                  </a:lnTo>
                  <a:lnTo>
                    <a:pt x="1105037" y="471879"/>
                  </a:lnTo>
                  <a:lnTo>
                    <a:pt x="1067509" y="498228"/>
                  </a:lnTo>
                  <a:lnTo>
                    <a:pt x="1030596" y="525183"/>
                  </a:lnTo>
                  <a:lnTo>
                    <a:pt x="994311" y="552734"/>
                  </a:lnTo>
                  <a:lnTo>
                    <a:pt x="958663" y="580874"/>
                  </a:lnTo>
                  <a:lnTo>
                    <a:pt x="923662" y="609593"/>
                  </a:lnTo>
                  <a:lnTo>
                    <a:pt x="889320" y="638882"/>
                  </a:lnTo>
                  <a:lnTo>
                    <a:pt x="855646" y="668732"/>
                  </a:lnTo>
                  <a:lnTo>
                    <a:pt x="822651" y="699134"/>
                  </a:lnTo>
                  <a:lnTo>
                    <a:pt x="790346" y="730080"/>
                  </a:lnTo>
                  <a:lnTo>
                    <a:pt x="758740" y="761561"/>
                  </a:lnTo>
                  <a:lnTo>
                    <a:pt x="727845" y="793567"/>
                  </a:lnTo>
                  <a:lnTo>
                    <a:pt x="697671" y="826091"/>
                  </a:lnTo>
                  <a:lnTo>
                    <a:pt x="668228" y="859122"/>
                  </a:lnTo>
                  <a:lnTo>
                    <a:pt x="639526" y="892652"/>
                  </a:lnTo>
                  <a:lnTo>
                    <a:pt x="611576" y="926672"/>
                  </a:lnTo>
                  <a:lnTo>
                    <a:pt x="584389" y="961173"/>
                  </a:lnTo>
                  <a:lnTo>
                    <a:pt x="557975" y="996147"/>
                  </a:lnTo>
                  <a:lnTo>
                    <a:pt x="532344" y="1031584"/>
                  </a:lnTo>
                  <a:lnTo>
                    <a:pt x="507507" y="1067476"/>
                  </a:lnTo>
                  <a:lnTo>
                    <a:pt x="483475" y="1103813"/>
                  </a:lnTo>
                  <a:lnTo>
                    <a:pt x="460257" y="1140587"/>
                  </a:lnTo>
                  <a:lnTo>
                    <a:pt x="437863" y="1177788"/>
                  </a:lnTo>
                  <a:lnTo>
                    <a:pt x="416306" y="1215409"/>
                  </a:lnTo>
                  <a:lnTo>
                    <a:pt x="395594" y="1253439"/>
                  </a:lnTo>
                  <a:lnTo>
                    <a:pt x="375739" y="1291871"/>
                  </a:lnTo>
                  <a:lnTo>
                    <a:pt x="356751" y="1330695"/>
                  </a:lnTo>
                  <a:lnTo>
                    <a:pt x="338640" y="1369902"/>
                  </a:lnTo>
                  <a:lnTo>
                    <a:pt x="321417" y="1409484"/>
                  </a:lnTo>
                  <a:lnTo>
                    <a:pt x="305091" y="1449431"/>
                  </a:lnTo>
                  <a:lnTo>
                    <a:pt x="289675" y="1489735"/>
                  </a:lnTo>
                  <a:lnTo>
                    <a:pt x="275177" y="1530386"/>
                  </a:lnTo>
                  <a:lnTo>
                    <a:pt x="261609" y="1571377"/>
                  </a:lnTo>
                  <a:lnTo>
                    <a:pt x="248980" y="1612697"/>
                  </a:lnTo>
                  <a:lnTo>
                    <a:pt x="237302" y="1654338"/>
                  </a:lnTo>
                  <a:lnTo>
                    <a:pt x="226585" y="1696292"/>
                  </a:lnTo>
                  <a:lnTo>
                    <a:pt x="216839" y="1738548"/>
                  </a:lnTo>
                  <a:lnTo>
                    <a:pt x="208074" y="1781099"/>
                  </a:lnTo>
                  <a:lnTo>
                    <a:pt x="200302" y="1823935"/>
                  </a:lnTo>
                  <a:lnTo>
                    <a:pt x="193532" y="1867048"/>
                  </a:lnTo>
                  <a:lnTo>
                    <a:pt x="187775" y="1910429"/>
                  </a:lnTo>
                  <a:lnTo>
                    <a:pt x="183041" y="1954068"/>
                  </a:lnTo>
                  <a:lnTo>
                    <a:pt x="179341" y="1997957"/>
                  </a:lnTo>
                  <a:lnTo>
                    <a:pt x="176685" y="2042087"/>
                  </a:lnTo>
                  <a:lnTo>
                    <a:pt x="175084" y="2086449"/>
                  </a:lnTo>
                  <a:lnTo>
                    <a:pt x="174548" y="2131034"/>
                  </a:lnTo>
                  <a:lnTo>
                    <a:pt x="175305" y="2183994"/>
                  </a:lnTo>
                  <a:lnTo>
                    <a:pt x="177563" y="2236636"/>
                  </a:lnTo>
                  <a:lnTo>
                    <a:pt x="181305" y="2288945"/>
                  </a:lnTo>
                  <a:lnTo>
                    <a:pt x="186513" y="2340907"/>
                  </a:lnTo>
                  <a:lnTo>
                    <a:pt x="193170" y="2392505"/>
                  </a:lnTo>
                  <a:lnTo>
                    <a:pt x="201258" y="2443727"/>
                  </a:lnTo>
                  <a:lnTo>
                    <a:pt x="210760" y="2494556"/>
                  </a:lnTo>
                  <a:lnTo>
                    <a:pt x="221659" y="2544978"/>
                  </a:lnTo>
                  <a:lnTo>
                    <a:pt x="233936" y="2594979"/>
                  </a:lnTo>
                  <a:lnTo>
                    <a:pt x="247574" y="2644542"/>
                  </a:lnTo>
                  <a:lnTo>
                    <a:pt x="262556" y="2693654"/>
                  </a:lnTo>
                  <a:lnTo>
                    <a:pt x="278865" y="2742299"/>
                  </a:lnTo>
                  <a:lnTo>
                    <a:pt x="296482" y="2790463"/>
                  </a:lnTo>
                  <a:lnTo>
                    <a:pt x="315390" y="2838131"/>
                  </a:lnTo>
                  <a:lnTo>
                    <a:pt x="335572" y="2885287"/>
                  </a:lnTo>
                  <a:lnTo>
                    <a:pt x="286551" y="2942974"/>
                  </a:lnTo>
                  <a:lnTo>
                    <a:pt x="170819" y="3052116"/>
                  </a:lnTo>
                  <a:lnTo>
                    <a:pt x="53570" y="3157841"/>
                  </a:lnTo>
                  <a:lnTo>
                    <a:pt x="0" y="3205276"/>
                  </a:lnTo>
                  <a:lnTo>
                    <a:pt x="220663" y="3076327"/>
                  </a:lnTo>
                  <a:lnTo>
                    <a:pt x="335084" y="3012214"/>
                  </a:lnTo>
                  <a:lnTo>
                    <a:pt x="380042" y="2993921"/>
                  </a:lnTo>
                  <a:lnTo>
                    <a:pt x="392315" y="3002432"/>
                  </a:lnTo>
                  <a:lnTo>
                    <a:pt x="413317" y="3041301"/>
                  </a:lnTo>
                  <a:lnTo>
                    <a:pt x="435202" y="3079744"/>
                  </a:lnTo>
                  <a:lnTo>
                    <a:pt x="457958" y="3117752"/>
                  </a:lnTo>
                  <a:lnTo>
                    <a:pt x="481573" y="3155316"/>
                  </a:lnTo>
                  <a:lnTo>
                    <a:pt x="506038" y="3192426"/>
                  </a:lnTo>
                  <a:lnTo>
                    <a:pt x="531341" y="3229073"/>
                  </a:lnTo>
                  <a:lnTo>
                    <a:pt x="557471" y="3265246"/>
                  </a:lnTo>
                  <a:lnTo>
                    <a:pt x="584417" y="3300937"/>
                  </a:lnTo>
                  <a:lnTo>
                    <a:pt x="612167" y="3336137"/>
                  </a:lnTo>
                  <a:lnTo>
                    <a:pt x="640711" y="3370835"/>
                  </a:lnTo>
                  <a:lnTo>
                    <a:pt x="670038" y="3405023"/>
                  </a:lnTo>
                  <a:lnTo>
                    <a:pt x="700136" y="3438690"/>
                  </a:lnTo>
                  <a:lnTo>
                    <a:pt x="730994" y="3471828"/>
                  </a:lnTo>
                  <a:lnTo>
                    <a:pt x="762602" y="3504427"/>
                  </a:lnTo>
                  <a:lnTo>
                    <a:pt x="794948" y="3536477"/>
                  </a:lnTo>
                  <a:lnTo>
                    <a:pt x="828021" y="3567970"/>
                  </a:lnTo>
                  <a:lnTo>
                    <a:pt x="861810" y="3598895"/>
                  </a:lnTo>
                  <a:lnTo>
                    <a:pt x="896304" y="3629243"/>
                  </a:lnTo>
                  <a:lnTo>
                    <a:pt x="931492" y="3659004"/>
                  </a:lnTo>
                  <a:lnTo>
                    <a:pt x="967363" y="3688171"/>
                  </a:lnTo>
                  <a:lnTo>
                    <a:pt x="1003905" y="3716731"/>
                  </a:lnTo>
                  <a:lnTo>
                    <a:pt x="1041108" y="3744677"/>
                  </a:lnTo>
                  <a:lnTo>
                    <a:pt x="1078961" y="3771999"/>
                  </a:lnTo>
                  <a:lnTo>
                    <a:pt x="1117452" y="3798688"/>
                  </a:lnTo>
                  <a:lnTo>
                    <a:pt x="1156570" y="3824733"/>
                  </a:lnTo>
                  <a:lnTo>
                    <a:pt x="1196305" y="3850126"/>
                  </a:lnTo>
                  <a:lnTo>
                    <a:pt x="1236645" y="3874857"/>
                  </a:lnTo>
                  <a:lnTo>
                    <a:pt x="1277579" y="3898916"/>
                  </a:lnTo>
                  <a:lnTo>
                    <a:pt x="1319096" y="3922295"/>
                  </a:lnTo>
                  <a:lnTo>
                    <a:pt x="1361185" y="3944983"/>
                  </a:lnTo>
                  <a:lnTo>
                    <a:pt x="1403834" y="3966972"/>
                  </a:lnTo>
                  <a:lnTo>
                    <a:pt x="1447034" y="3988251"/>
                  </a:lnTo>
                  <a:lnTo>
                    <a:pt x="1490772" y="4008812"/>
                  </a:lnTo>
                  <a:lnTo>
                    <a:pt x="1535038" y="4028644"/>
                  </a:lnTo>
                  <a:lnTo>
                    <a:pt x="1579820" y="4047739"/>
                  </a:lnTo>
                  <a:lnTo>
                    <a:pt x="1625108" y="4066087"/>
                  </a:lnTo>
                  <a:lnTo>
                    <a:pt x="1670890" y="4083679"/>
                  </a:lnTo>
                  <a:lnTo>
                    <a:pt x="1717156" y="4100504"/>
                  </a:lnTo>
                  <a:lnTo>
                    <a:pt x="1763893" y="4116554"/>
                  </a:lnTo>
                  <a:lnTo>
                    <a:pt x="1811092" y="4131819"/>
                  </a:lnTo>
                  <a:lnTo>
                    <a:pt x="1858741" y="4146290"/>
                  </a:lnTo>
                  <a:lnTo>
                    <a:pt x="1906828" y="4159957"/>
                  </a:lnTo>
                  <a:lnTo>
                    <a:pt x="1955343" y="4172811"/>
                  </a:lnTo>
                  <a:lnTo>
                    <a:pt x="2004276" y="4184842"/>
                  </a:lnTo>
                  <a:lnTo>
                    <a:pt x="2053613" y="4196041"/>
                  </a:lnTo>
                  <a:lnTo>
                    <a:pt x="2103346" y="4206399"/>
                  </a:lnTo>
                  <a:lnTo>
                    <a:pt x="2153462" y="4215905"/>
                  </a:lnTo>
                  <a:lnTo>
                    <a:pt x="2203950" y="4224551"/>
                  </a:lnTo>
                  <a:lnTo>
                    <a:pt x="2254799" y="4232327"/>
                  </a:lnTo>
                  <a:lnTo>
                    <a:pt x="2305999" y="4239223"/>
                  </a:lnTo>
                  <a:lnTo>
                    <a:pt x="2357538" y="4245231"/>
                  </a:lnTo>
                  <a:lnTo>
                    <a:pt x="2409405" y="4250340"/>
                  </a:lnTo>
                  <a:lnTo>
                    <a:pt x="2461589" y="4254542"/>
                  </a:lnTo>
                  <a:lnTo>
                    <a:pt x="2514079" y="4257826"/>
                  </a:lnTo>
                  <a:lnTo>
                    <a:pt x="2566864" y="4260184"/>
                  </a:lnTo>
                  <a:lnTo>
                    <a:pt x="2619932" y="4261605"/>
                  </a:lnTo>
                  <a:lnTo>
                    <a:pt x="2673273" y="4262081"/>
                  </a:lnTo>
                  <a:lnTo>
                    <a:pt x="2725551" y="4261624"/>
                  </a:lnTo>
                  <a:lnTo>
                    <a:pt x="2777568" y="4260259"/>
                  </a:lnTo>
                  <a:lnTo>
                    <a:pt x="2829312" y="4257994"/>
                  </a:lnTo>
                  <a:lnTo>
                    <a:pt x="2880774" y="4254838"/>
                  </a:lnTo>
                  <a:lnTo>
                    <a:pt x="2931943" y="4250801"/>
                  </a:lnTo>
                  <a:lnTo>
                    <a:pt x="2982808" y="4245891"/>
                  </a:lnTo>
                  <a:lnTo>
                    <a:pt x="3033360" y="4240117"/>
                  </a:lnTo>
                  <a:lnTo>
                    <a:pt x="3083587" y="4233489"/>
                  </a:lnTo>
                  <a:lnTo>
                    <a:pt x="3133480" y="4226014"/>
                  </a:lnTo>
                  <a:lnTo>
                    <a:pt x="3183028" y="4217702"/>
                  </a:lnTo>
                  <a:lnTo>
                    <a:pt x="3232220" y="4208561"/>
                  </a:lnTo>
                  <a:lnTo>
                    <a:pt x="3281046" y="4198602"/>
                  </a:lnTo>
                  <a:lnTo>
                    <a:pt x="3329496" y="4187832"/>
                  </a:lnTo>
                  <a:lnTo>
                    <a:pt x="3377559" y="4176260"/>
                  </a:lnTo>
                  <a:lnTo>
                    <a:pt x="3425224" y="4163896"/>
                  </a:lnTo>
                  <a:lnTo>
                    <a:pt x="3472482" y="4150748"/>
                  </a:lnTo>
                  <a:lnTo>
                    <a:pt x="3519322" y="4136824"/>
                  </a:lnTo>
                  <a:lnTo>
                    <a:pt x="3565733" y="4122136"/>
                  </a:lnTo>
                  <a:lnTo>
                    <a:pt x="3611705" y="4106689"/>
                  </a:lnTo>
                  <a:lnTo>
                    <a:pt x="3657228" y="4090495"/>
                  </a:lnTo>
                  <a:lnTo>
                    <a:pt x="3702290" y="4073562"/>
                  </a:lnTo>
                  <a:lnTo>
                    <a:pt x="3746883" y="4055898"/>
                  </a:lnTo>
                  <a:lnTo>
                    <a:pt x="3790995" y="4037512"/>
                  </a:lnTo>
                  <a:lnTo>
                    <a:pt x="3834615" y="4018415"/>
                  </a:lnTo>
                  <a:lnTo>
                    <a:pt x="3877734" y="3998613"/>
                  </a:lnTo>
                  <a:lnTo>
                    <a:pt x="3920341" y="3978116"/>
                  </a:lnTo>
                  <a:lnTo>
                    <a:pt x="3962425" y="3956934"/>
                  </a:lnTo>
                  <a:lnTo>
                    <a:pt x="4003977" y="3935075"/>
                  </a:lnTo>
                  <a:lnTo>
                    <a:pt x="4044985" y="3912547"/>
                  </a:lnTo>
                  <a:lnTo>
                    <a:pt x="4085439" y="3889361"/>
                  </a:lnTo>
                  <a:lnTo>
                    <a:pt x="4125329" y="3865524"/>
                  </a:lnTo>
                  <a:lnTo>
                    <a:pt x="4164644" y="3841046"/>
                  </a:lnTo>
                  <a:lnTo>
                    <a:pt x="4203374" y="3815935"/>
                  </a:lnTo>
                  <a:lnTo>
                    <a:pt x="4241509" y="3790201"/>
                  </a:lnTo>
                  <a:lnTo>
                    <a:pt x="4279038" y="3763852"/>
                  </a:lnTo>
                  <a:lnTo>
                    <a:pt x="4315950" y="3736897"/>
                  </a:lnTo>
                  <a:lnTo>
                    <a:pt x="4352236" y="3709345"/>
                  </a:lnTo>
                  <a:lnTo>
                    <a:pt x="4387884" y="3681206"/>
                  </a:lnTo>
                  <a:lnTo>
                    <a:pt x="4422884" y="3652487"/>
                  </a:lnTo>
                  <a:lnTo>
                    <a:pt x="4457227" y="3623198"/>
                  </a:lnTo>
                  <a:lnTo>
                    <a:pt x="4490901" y="3593347"/>
                  </a:lnTo>
                  <a:lnTo>
                    <a:pt x="4523895" y="3562945"/>
                  </a:lnTo>
                  <a:lnTo>
                    <a:pt x="4556201" y="3531998"/>
                  </a:lnTo>
                  <a:lnTo>
                    <a:pt x="4587806" y="3500518"/>
                  </a:lnTo>
                  <a:lnTo>
                    <a:pt x="4618701" y="3468511"/>
                  </a:lnTo>
                  <a:lnTo>
                    <a:pt x="4648876" y="3435988"/>
                  </a:lnTo>
                  <a:lnTo>
                    <a:pt x="4678319" y="3402957"/>
                  </a:lnTo>
                  <a:lnTo>
                    <a:pt x="4707021" y="3369426"/>
                  </a:lnTo>
                  <a:lnTo>
                    <a:pt x="4734970" y="3335406"/>
                  </a:lnTo>
                  <a:lnTo>
                    <a:pt x="4762157" y="3300904"/>
                  </a:lnTo>
                  <a:lnTo>
                    <a:pt x="4788571" y="3265931"/>
                  </a:lnTo>
                  <a:lnTo>
                    <a:pt x="4814202" y="3230493"/>
                  </a:lnTo>
                  <a:lnTo>
                    <a:pt x="4839039" y="3194602"/>
                  </a:lnTo>
                  <a:lnTo>
                    <a:pt x="4863072" y="3158264"/>
                  </a:lnTo>
                  <a:lnTo>
                    <a:pt x="4886290" y="3121490"/>
                  </a:lnTo>
                  <a:lnTo>
                    <a:pt x="4908683" y="3084288"/>
                  </a:lnTo>
                  <a:lnTo>
                    <a:pt x="4930241" y="3046667"/>
                  </a:lnTo>
                  <a:lnTo>
                    <a:pt x="4950952" y="3008636"/>
                  </a:lnTo>
                  <a:lnTo>
                    <a:pt x="4970807" y="2970204"/>
                  </a:lnTo>
                  <a:lnTo>
                    <a:pt x="4989796" y="2931380"/>
                  </a:lnTo>
                  <a:lnTo>
                    <a:pt x="5007907" y="2892173"/>
                  </a:lnTo>
                  <a:lnTo>
                    <a:pt x="5025130" y="2852591"/>
                  </a:lnTo>
                  <a:lnTo>
                    <a:pt x="5041455" y="2812643"/>
                  </a:lnTo>
                  <a:lnTo>
                    <a:pt x="5056872" y="2772339"/>
                  </a:lnTo>
                  <a:lnTo>
                    <a:pt x="5071370" y="2731687"/>
                  </a:lnTo>
                  <a:lnTo>
                    <a:pt x="5084938" y="2690697"/>
                  </a:lnTo>
                  <a:lnTo>
                    <a:pt x="5097566" y="2649376"/>
                  </a:lnTo>
                  <a:lnTo>
                    <a:pt x="5109244" y="2607735"/>
                  </a:lnTo>
                  <a:lnTo>
                    <a:pt x="5119961" y="2565781"/>
                  </a:lnTo>
                  <a:lnTo>
                    <a:pt x="5129708" y="2523524"/>
                  </a:lnTo>
                  <a:lnTo>
                    <a:pt x="5138472" y="2480973"/>
                  </a:lnTo>
                  <a:lnTo>
                    <a:pt x="5146245" y="2438136"/>
                  </a:lnTo>
                  <a:lnTo>
                    <a:pt x="5153015" y="2395023"/>
                  </a:lnTo>
                  <a:lnTo>
                    <a:pt x="5158772" y="2351642"/>
                  </a:lnTo>
                  <a:lnTo>
                    <a:pt x="5163505" y="2308002"/>
                  </a:lnTo>
                  <a:lnTo>
                    <a:pt x="5167205" y="2264113"/>
                  </a:lnTo>
                  <a:lnTo>
                    <a:pt x="5169861" y="2219982"/>
                  </a:lnTo>
                  <a:lnTo>
                    <a:pt x="5171462" y="2175620"/>
                  </a:lnTo>
                  <a:lnTo>
                    <a:pt x="5171998" y="2131034"/>
                  </a:lnTo>
                  <a:lnTo>
                    <a:pt x="5171462" y="2086449"/>
                  </a:lnTo>
                  <a:lnTo>
                    <a:pt x="5169861" y="2042087"/>
                  </a:lnTo>
                  <a:lnTo>
                    <a:pt x="5167205" y="1997957"/>
                  </a:lnTo>
                  <a:lnTo>
                    <a:pt x="5163505" y="1954068"/>
                  </a:lnTo>
                  <a:lnTo>
                    <a:pt x="5158772" y="1910429"/>
                  </a:lnTo>
                  <a:lnTo>
                    <a:pt x="5153015" y="1867048"/>
                  </a:lnTo>
                  <a:lnTo>
                    <a:pt x="5146245" y="1823935"/>
                  </a:lnTo>
                  <a:lnTo>
                    <a:pt x="5138472" y="1781099"/>
                  </a:lnTo>
                  <a:lnTo>
                    <a:pt x="5129708" y="1738548"/>
                  </a:lnTo>
                  <a:lnTo>
                    <a:pt x="5119961" y="1696292"/>
                  </a:lnTo>
                  <a:lnTo>
                    <a:pt x="5109244" y="1654338"/>
                  </a:lnTo>
                  <a:lnTo>
                    <a:pt x="5097566" y="1612697"/>
                  </a:lnTo>
                  <a:lnTo>
                    <a:pt x="5084938" y="1571377"/>
                  </a:lnTo>
                  <a:lnTo>
                    <a:pt x="5071370" y="1530386"/>
                  </a:lnTo>
                  <a:lnTo>
                    <a:pt x="5056872" y="1489735"/>
                  </a:lnTo>
                  <a:lnTo>
                    <a:pt x="5041455" y="1449431"/>
                  </a:lnTo>
                  <a:lnTo>
                    <a:pt x="5025130" y="1409484"/>
                  </a:lnTo>
                  <a:lnTo>
                    <a:pt x="5007907" y="1369902"/>
                  </a:lnTo>
                  <a:lnTo>
                    <a:pt x="4989796" y="1330695"/>
                  </a:lnTo>
                  <a:lnTo>
                    <a:pt x="4970807" y="1291871"/>
                  </a:lnTo>
                  <a:lnTo>
                    <a:pt x="4950952" y="1253439"/>
                  </a:lnTo>
                  <a:lnTo>
                    <a:pt x="4930241" y="1215409"/>
                  </a:lnTo>
                  <a:lnTo>
                    <a:pt x="4908683" y="1177788"/>
                  </a:lnTo>
                  <a:lnTo>
                    <a:pt x="4886290" y="1140587"/>
                  </a:lnTo>
                  <a:lnTo>
                    <a:pt x="4863072" y="1103813"/>
                  </a:lnTo>
                  <a:lnTo>
                    <a:pt x="4839039" y="1067476"/>
                  </a:lnTo>
                  <a:lnTo>
                    <a:pt x="4814202" y="1031584"/>
                  </a:lnTo>
                  <a:lnTo>
                    <a:pt x="4788571" y="996147"/>
                  </a:lnTo>
                  <a:lnTo>
                    <a:pt x="4762157" y="961173"/>
                  </a:lnTo>
                  <a:lnTo>
                    <a:pt x="4734970" y="926672"/>
                  </a:lnTo>
                  <a:lnTo>
                    <a:pt x="4707021" y="892652"/>
                  </a:lnTo>
                  <a:lnTo>
                    <a:pt x="4678319" y="859122"/>
                  </a:lnTo>
                  <a:lnTo>
                    <a:pt x="4648876" y="826091"/>
                  </a:lnTo>
                  <a:lnTo>
                    <a:pt x="4618701" y="793567"/>
                  </a:lnTo>
                  <a:lnTo>
                    <a:pt x="4587806" y="761561"/>
                  </a:lnTo>
                  <a:lnTo>
                    <a:pt x="4556201" y="730080"/>
                  </a:lnTo>
                  <a:lnTo>
                    <a:pt x="4523895" y="699134"/>
                  </a:lnTo>
                  <a:lnTo>
                    <a:pt x="4490901" y="668732"/>
                  </a:lnTo>
                  <a:lnTo>
                    <a:pt x="4457227" y="638882"/>
                  </a:lnTo>
                  <a:lnTo>
                    <a:pt x="4422884" y="609593"/>
                  </a:lnTo>
                  <a:lnTo>
                    <a:pt x="4387884" y="580874"/>
                  </a:lnTo>
                  <a:lnTo>
                    <a:pt x="4352236" y="552734"/>
                  </a:lnTo>
                  <a:lnTo>
                    <a:pt x="4315950" y="525183"/>
                  </a:lnTo>
                  <a:lnTo>
                    <a:pt x="4279038" y="498228"/>
                  </a:lnTo>
                  <a:lnTo>
                    <a:pt x="4241509" y="471879"/>
                  </a:lnTo>
                  <a:lnTo>
                    <a:pt x="4203374" y="446145"/>
                  </a:lnTo>
                  <a:lnTo>
                    <a:pt x="4164644" y="421034"/>
                  </a:lnTo>
                  <a:lnTo>
                    <a:pt x="4125329" y="396556"/>
                  </a:lnTo>
                  <a:lnTo>
                    <a:pt x="4085439" y="372719"/>
                  </a:lnTo>
                  <a:lnTo>
                    <a:pt x="4044985" y="349533"/>
                  </a:lnTo>
                  <a:lnTo>
                    <a:pt x="4003977" y="327005"/>
                  </a:lnTo>
                  <a:lnTo>
                    <a:pt x="3962425" y="305146"/>
                  </a:lnTo>
                  <a:lnTo>
                    <a:pt x="3920341" y="283964"/>
                  </a:lnTo>
                  <a:lnTo>
                    <a:pt x="3877734" y="263468"/>
                  </a:lnTo>
                  <a:lnTo>
                    <a:pt x="3834615" y="243666"/>
                  </a:lnTo>
                  <a:lnTo>
                    <a:pt x="3790995" y="224568"/>
                  </a:lnTo>
                  <a:lnTo>
                    <a:pt x="3746883" y="206183"/>
                  </a:lnTo>
                  <a:lnTo>
                    <a:pt x="3702290" y="188519"/>
                  </a:lnTo>
                  <a:lnTo>
                    <a:pt x="3657228" y="171585"/>
                  </a:lnTo>
                  <a:lnTo>
                    <a:pt x="3611705" y="155391"/>
                  </a:lnTo>
                  <a:lnTo>
                    <a:pt x="3565733" y="139945"/>
                  </a:lnTo>
                  <a:lnTo>
                    <a:pt x="3519322" y="125256"/>
                  </a:lnTo>
                  <a:lnTo>
                    <a:pt x="3472482" y="111333"/>
                  </a:lnTo>
                  <a:lnTo>
                    <a:pt x="3425224" y="98185"/>
                  </a:lnTo>
                  <a:lnTo>
                    <a:pt x="3377559" y="85821"/>
                  </a:lnTo>
                  <a:lnTo>
                    <a:pt x="3329496" y="74249"/>
                  </a:lnTo>
                  <a:lnTo>
                    <a:pt x="3281046" y="63479"/>
                  </a:lnTo>
                  <a:lnTo>
                    <a:pt x="3232220" y="53519"/>
                  </a:lnTo>
                  <a:lnTo>
                    <a:pt x="3183028" y="44379"/>
                  </a:lnTo>
                  <a:lnTo>
                    <a:pt x="3133480" y="36067"/>
                  </a:lnTo>
                  <a:lnTo>
                    <a:pt x="3083587" y="28592"/>
                  </a:lnTo>
                  <a:lnTo>
                    <a:pt x="3033360" y="21964"/>
                  </a:lnTo>
                  <a:lnTo>
                    <a:pt x="2982808" y="16190"/>
                  </a:lnTo>
                  <a:lnTo>
                    <a:pt x="2931943" y="11280"/>
                  </a:lnTo>
                  <a:lnTo>
                    <a:pt x="2880774" y="7243"/>
                  </a:lnTo>
                  <a:lnTo>
                    <a:pt x="2829312" y="4087"/>
                  </a:lnTo>
                  <a:lnTo>
                    <a:pt x="2777568" y="1822"/>
                  </a:lnTo>
                  <a:lnTo>
                    <a:pt x="2725551" y="457"/>
                  </a:lnTo>
                  <a:lnTo>
                    <a:pt x="2673273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3366700" y="1904282"/>
            <a:ext cx="3907154" cy="30734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580"/>
              </a:spcBef>
            </a:pPr>
            <a:r>
              <a:rPr sz="3600" b="1" dirty="0">
                <a:solidFill>
                  <a:srgbClr val="0058B7"/>
                </a:solidFill>
                <a:latin typeface="Trebuchet MS"/>
                <a:cs typeface="Trebuchet MS"/>
              </a:rPr>
              <a:t>Incisors</a:t>
            </a:r>
            <a:endParaRPr sz="36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11100"/>
              </a:lnSpc>
            </a:pP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these are front teeth  and they bite into  food and cut it into  smaller pieces</a:t>
            </a:r>
            <a:endParaRPr sz="3600" dirty="0">
              <a:latin typeface="Gill Sans MT"/>
              <a:cs typeface="Gill Sans MT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0" y="2136127"/>
            <a:ext cx="10692130" cy="5424170"/>
            <a:chOff x="0" y="2136127"/>
            <a:chExt cx="10692130" cy="5424170"/>
          </a:xfrm>
        </p:grpSpPr>
        <p:pic>
          <p:nvPicPr>
            <p:cNvPr id="166" name="object 1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49475" y="2136127"/>
              <a:ext cx="1161046" cy="3190163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2" name="object 1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9154" y="3178085"/>
            <a:ext cx="720725" cy="364490"/>
          </a:xfrm>
          <a:custGeom>
            <a:avLst/>
            <a:gdLst/>
            <a:ahLst/>
            <a:cxnLst/>
            <a:rect l="l" t="t" r="r" b="b"/>
            <a:pathLst>
              <a:path w="720725" h="364489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20725" h="364489">
                <a:moveTo>
                  <a:pt x="96685" y="226491"/>
                </a:moveTo>
                <a:lnTo>
                  <a:pt x="95821" y="219519"/>
                </a:lnTo>
                <a:lnTo>
                  <a:pt x="92659" y="217055"/>
                </a:lnTo>
                <a:lnTo>
                  <a:pt x="19799" y="225996"/>
                </a:lnTo>
                <a:lnTo>
                  <a:pt x="17322" y="229158"/>
                </a:lnTo>
                <a:lnTo>
                  <a:pt x="18173" y="236131"/>
                </a:lnTo>
                <a:lnTo>
                  <a:pt x="21348" y="238607"/>
                </a:lnTo>
                <a:lnTo>
                  <a:pt x="24828" y="238175"/>
                </a:lnTo>
                <a:lnTo>
                  <a:pt x="94208" y="229654"/>
                </a:lnTo>
                <a:lnTo>
                  <a:pt x="96685" y="226491"/>
                </a:lnTo>
                <a:close/>
              </a:path>
              <a:path w="720725" h="364489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20725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20725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" name="object 1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16" name="object 1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32" name="object 3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36" name="object 3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40" name="object 4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44" name="object 4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56" name="object 5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08" name="object 10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140" name="object 14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144" name="object 14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148" name="object 14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/>
          <p:nvPr/>
        </p:nvSpPr>
        <p:spPr>
          <a:xfrm>
            <a:off x="0" y="5698265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39">
                <a:moveTo>
                  <a:pt x="0" y="582004"/>
                </a:moveTo>
                <a:lnTo>
                  <a:pt x="0" y="595456"/>
                </a:lnTo>
                <a:lnTo>
                  <a:pt x="1843" y="596153"/>
                </a:lnTo>
                <a:lnTo>
                  <a:pt x="17642" y="598753"/>
                </a:lnTo>
                <a:lnTo>
                  <a:pt x="21021" y="598931"/>
                </a:lnTo>
                <a:lnTo>
                  <a:pt x="24221" y="598830"/>
                </a:lnTo>
                <a:lnTo>
                  <a:pt x="36857" y="597280"/>
                </a:lnTo>
                <a:lnTo>
                  <a:pt x="44312" y="593330"/>
                </a:lnTo>
                <a:lnTo>
                  <a:pt x="48681" y="586968"/>
                </a:lnTo>
                <a:lnTo>
                  <a:pt x="48804" y="586561"/>
                </a:lnTo>
                <a:lnTo>
                  <a:pt x="27853" y="586561"/>
                </a:lnTo>
                <a:lnTo>
                  <a:pt x="18290" y="586066"/>
                </a:lnTo>
                <a:lnTo>
                  <a:pt x="4162" y="583651"/>
                </a:lnTo>
                <a:lnTo>
                  <a:pt x="0" y="582004"/>
                </a:lnTo>
                <a:close/>
              </a:path>
              <a:path w="318135" h="599439">
                <a:moveTo>
                  <a:pt x="114092" y="359091"/>
                </a:moveTo>
                <a:lnTo>
                  <a:pt x="91442" y="360133"/>
                </a:lnTo>
                <a:lnTo>
                  <a:pt x="91020" y="360133"/>
                </a:lnTo>
                <a:lnTo>
                  <a:pt x="84927" y="360870"/>
                </a:lnTo>
                <a:lnTo>
                  <a:pt x="84305" y="361009"/>
                </a:lnTo>
                <a:lnTo>
                  <a:pt x="62071" y="365474"/>
                </a:lnTo>
                <a:lnTo>
                  <a:pt x="43879" y="371788"/>
                </a:lnTo>
                <a:lnTo>
                  <a:pt x="29628" y="379994"/>
                </a:lnTo>
                <a:lnTo>
                  <a:pt x="19217" y="390130"/>
                </a:lnTo>
                <a:lnTo>
                  <a:pt x="11740" y="404381"/>
                </a:lnTo>
                <a:lnTo>
                  <a:pt x="9008" y="419637"/>
                </a:lnTo>
                <a:lnTo>
                  <a:pt x="9393" y="435234"/>
                </a:lnTo>
                <a:lnTo>
                  <a:pt x="11291" y="450675"/>
                </a:lnTo>
                <a:lnTo>
                  <a:pt x="12080" y="456247"/>
                </a:lnTo>
                <a:lnTo>
                  <a:pt x="12423" y="459079"/>
                </a:lnTo>
                <a:lnTo>
                  <a:pt x="14515" y="470926"/>
                </a:lnTo>
                <a:lnTo>
                  <a:pt x="17788" y="483988"/>
                </a:lnTo>
                <a:lnTo>
                  <a:pt x="21824" y="497782"/>
                </a:lnTo>
                <a:lnTo>
                  <a:pt x="26202" y="511822"/>
                </a:lnTo>
                <a:lnTo>
                  <a:pt x="32452" y="532132"/>
                </a:lnTo>
                <a:lnTo>
                  <a:pt x="37707" y="552073"/>
                </a:lnTo>
                <a:lnTo>
                  <a:pt x="40216" y="568877"/>
                </a:lnTo>
                <a:lnTo>
                  <a:pt x="38229" y="579780"/>
                </a:lnTo>
                <a:lnTo>
                  <a:pt x="35118" y="584263"/>
                </a:lnTo>
                <a:lnTo>
                  <a:pt x="27853" y="586561"/>
                </a:lnTo>
                <a:lnTo>
                  <a:pt x="48804" y="586561"/>
                </a:lnTo>
                <a:lnTo>
                  <a:pt x="52795" y="573393"/>
                </a:lnTo>
                <a:lnTo>
                  <a:pt x="51318" y="555037"/>
                </a:lnTo>
                <a:lnTo>
                  <a:pt x="45929" y="532904"/>
                </a:lnTo>
                <a:lnTo>
                  <a:pt x="38305" y="507999"/>
                </a:lnTo>
                <a:lnTo>
                  <a:pt x="34060" y="494382"/>
                </a:lnTo>
                <a:lnTo>
                  <a:pt x="30155" y="481074"/>
                </a:lnTo>
                <a:lnTo>
                  <a:pt x="27007" y="468610"/>
                </a:lnTo>
                <a:lnTo>
                  <a:pt x="25034" y="457529"/>
                </a:lnTo>
                <a:lnTo>
                  <a:pt x="24678" y="454634"/>
                </a:lnTo>
                <a:lnTo>
                  <a:pt x="23853" y="448741"/>
                </a:lnTo>
                <a:lnTo>
                  <a:pt x="22084" y="434698"/>
                </a:lnTo>
                <a:lnTo>
                  <a:pt x="21589" y="421341"/>
                </a:lnTo>
                <a:lnTo>
                  <a:pt x="23585" y="408965"/>
                </a:lnTo>
                <a:lnTo>
                  <a:pt x="51415" y="382314"/>
                </a:lnTo>
                <a:lnTo>
                  <a:pt x="89410" y="373125"/>
                </a:lnTo>
                <a:lnTo>
                  <a:pt x="110750" y="371744"/>
                </a:lnTo>
                <a:lnTo>
                  <a:pt x="160105" y="371744"/>
                </a:lnTo>
                <a:lnTo>
                  <a:pt x="149085" y="365327"/>
                </a:lnTo>
                <a:lnTo>
                  <a:pt x="133269" y="360816"/>
                </a:lnTo>
                <a:lnTo>
                  <a:pt x="125680" y="360133"/>
                </a:lnTo>
                <a:lnTo>
                  <a:pt x="91125" y="360120"/>
                </a:lnTo>
                <a:lnTo>
                  <a:pt x="125538" y="360120"/>
                </a:lnTo>
                <a:lnTo>
                  <a:pt x="114092" y="359091"/>
                </a:lnTo>
                <a:close/>
              </a:path>
              <a:path w="318135" h="599439">
                <a:moveTo>
                  <a:pt x="160105" y="371744"/>
                </a:moveTo>
                <a:lnTo>
                  <a:pt x="110750" y="371744"/>
                </a:lnTo>
                <a:lnTo>
                  <a:pt x="128513" y="372850"/>
                </a:lnTo>
                <a:lnTo>
                  <a:pt x="142810" y="376459"/>
                </a:lnTo>
                <a:lnTo>
                  <a:pt x="169650" y="416580"/>
                </a:lnTo>
                <a:lnTo>
                  <a:pt x="171960" y="436549"/>
                </a:lnTo>
                <a:lnTo>
                  <a:pt x="172316" y="439445"/>
                </a:lnTo>
                <a:lnTo>
                  <a:pt x="172948" y="448741"/>
                </a:lnTo>
                <a:lnTo>
                  <a:pt x="173040" y="463532"/>
                </a:lnTo>
                <a:lnTo>
                  <a:pt x="172446" y="477725"/>
                </a:lnTo>
                <a:lnTo>
                  <a:pt x="171485" y="494382"/>
                </a:lnTo>
                <a:lnTo>
                  <a:pt x="170260" y="517638"/>
                </a:lnTo>
                <a:lnTo>
                  <a:pt x="173398" y="558584"/>
                </a:lnTo>
                <a:lnTo>
                  <a:pt x="194861" y="576811"/>
                </a:lnTo>
                <a:lnTo>
                  <a:pt x="203779" y="576785"/>
                </a:lnTo>
                <a:lnTo>
                  <a:pt x="213641" y="574687"/>
                </a:lnTo>
                <a:lnTo>
                  <a:pt x="228335" y="568344"/>
                </a:lnTo>
                <a:lnTo>
                  <a:pt x="232689" y="565327"/>
                </a:lnTo>
                <a:lnTo>
                  <a:pt x="200764" y="565327"/>
                </a:lnTo>
                <a:lnTo>
                  <a:pt x="193169" y="564857"/>
                </a:lnTo>
                <a:lnTo>
                  <a:pt x="189067" y="561250"/>
                </a:lnTo>
                <a:lnTo>
                  <a:pt x="184499" y="551159"/>
                </a:lnTo>
                <a:lnTo>
                  <a:pt x="182871" y="534252"/>
                </a:lnTo>
                <a:lnTo>
                  <a:pt x="183150" y="513632"/>
                </a:lnTo>
                <a:lnTo>
                  <a:pt x="184350" y="491629"/>
                </a:lnTo>
                <a:lnTo>
                  <a:pt x="185178" y="477390"/>
                </a:lnTo>
                <a:lnTo>
                  <a:pt x="185738" y="463532"/>
                </a:lnTo>
                <a:lnTo>
                  <a:pt x="185679" y="448741"/>
                </a:lnTo>
                <a:lnTo>
                  <a:pt x="184927" y="437895"/>
                </a:lnTo>
                <a:lnTo>
                  <a:pt x="184533" y="434698"/>
                </a:lnTo>
                <a:lnTo>
                  <a:pt x="183962" y="429297"/>
                </a:lnTo>
                <a:lnTo>
                  <a:pt x="182089" y="414035"/>
                </a:lnTo>
                <a:lnTo>
                  <a:pt x="178691" y="398812"/>
                </a:lnTo>
                <a:lnTo>
                  <a:pt x="172349" y="384668"/>
                </a:lnTo>
                <a:lnTo>
                  <a:pt x="161648" y="372643"/>
                </a:lnTo>
                <a:lnTo>
                  <a:pt x="160105" y="371744"/>
                </a:lnTo>
                <a:close/>
              </a:path>
              <a:path w="318135" h="599439">
                <a:moveTo>
                  <a:pt x="275046" y="12763"/>
                </a:moveTo>
                <a:lnTo>
                  <a:pt x="214436" y="12763"/>
                </a:lnTo>
                <a:lnTo>
                  <a:pt x="252656" y="16662"/>
                </a:lnTo>
                <a:lnTo>
                  <a:pt x="272489" y="26136"/>
                </a:lnTo>
                <a:lnTo>
                  <a:pt x="287690" y="40971"/>
                </a:lnTo>
                <a:lnTo>
                  <a:pt x="298217" y="61105"/>
                </a:lnTo>
                <a:lnTo>
                  <a:pt x="304027" y="86473"/>
                </a:lnTo>
                <a:lnTo>
                  <a:pt x="304944" y="153802"/>
                </a:lnTo>
                <a:lnTo>
                  <a:pt x="294542" y="212648"/>
                </a:lnTo>
                <a:lnTo>
                  <a:pt x="279037" y="259559"/>
                </a:lnTo>
                <a:lnTo>
                  <a:pt x="264645" y="291083"/>
                </a:lnTo>
                <a:lnTo>
                  <a:pt x="260193" y="301556"/>
                </a:lnTo>
                <a:lnTo>
                  <a:pt x="257391" y="312564"/>
                </a:lnTo>
                <a:lnTo>
                  <a:pt x="256263" y="323950"/>
                </a:lnTo>
                <a:lnTo>
                  <a:pt x="256834" y="335559"/>
                </a:lnTo>
                <a:lnTo>
                  <a:pt x="261711" y="375233"/>
                </a:lnTo>
                <a:lnTo>
                  <a:pt x="264151" y="425585"/>
                </a:lnTo>
                <a:lnTo>
                  <a:pt x="260670" y="469609"/>
                </a:lnTo>
                <a:lnTo>
                  <a:pt x="248732" y="528332"/>
                </a:lnTo>
                <a:lnTo>
                  <a:pt x="223059" y="556782"/>
                </a:lnTo>
                <a:lnTo>
                  <a:pt x="200764" y="565327"/>
                </a:lnTo>
                <a:lnTo>
                  <a:pt x="232689" y="565327"/>
                </a:lnTo>
                <a:lnTo>
                  <a:pt x="261025" y="531545"/>
                </a:lnTo>
                <a:lnTo>
                  <a:pt x="274244" y="463292"/>
                </a:lnTo>
                <a:lnTo>
                  <a:pt x="276907" y="421341"/>
                </a:lnTo>
                <a:lnTo>
                  <a:pt x="276893" y="419637"/>
                </a:lnTo>
                <a:lnTo>
                  <a:pt x="274309" y="373684"/>
                </a:lnTo>
                <a:lnTo>
                  <a:pt x="269445" y="334009"/>
                </a:lnTo>
                <a:lnTo>
                  <a:pt x="268960" y="324311"/>
                </a:lnTo>
                <a:lnTo>
                  <a:pt x="269891" y="314811"/>
                </a:lnTo>
                <a:lnTo>
                  <a:pt x="272215" y="305643"/>
                </a:lnTo>
                <a:lnTo>
                  <a:pt x="275910" y="296938"/>
                </a:lnTo>
                <a:lnTo>
                  <a:pt x="292396" y="260617"/>
                </a:lnTo>
                <a:lnTo>
                  <a:pt x="308150" y="211572"/>
                </a:lnTo>
                <a:lnTo>
                  <a:pt x="317963" y="152205"/>
                </a:lnTo>
                <a:lnTo>
                  <a:pt x="316626" y="84924"/>
                </a:lnTo>
                <a:lnTo>
                  <a:pt x="307816" y="50939"/>
                </a:lnTo>
                <a:lnTo>
                  <a:pt x="293007" y="27506"/>
                </a:lnTo>
                <a:lnTo>
                  <a:pt x="275046" y="12763"/>
                </a:lnTo>
                <a:close/>
              </a:path>
              <a:path w="318135" h="599439">
                <a:moveTo>
                  <a:pt x="0" y="78963"/>
                </a:moveTo>
                <a:lnTo>
                  <a:pt x="62" y="92709"/>
                </a:lnTo>
                <a:lnTo>
                  <a:pt x="10167" y="98453"/>
                </a:lnTo>
                <a:lnTo>
                  <a:pt x="47316" y="106254"/>
                </a:lnTo>
                <a:lnTo>
                  <a:pt x="91506" y="105320"/>
                </a:lnTo>
                <a:lnTo>
                  <a:pt x="94985" y="104888"/>
                </a:lnTo>
                <a:lnTo>
                  <a:pt x="97462" y="101726"/>
                </a:lnTo>
                <a:lnTo>
                  <a:pt x="96611" y="94754"/>
                </a:lnTo>
                <a:lnTo>
                  <a:pt x="95765" y="94094"/>
                </a:lnTo>
                <a:lnTo>
                  <a:pt x="57516" y="94094"/>
                </a:lnTo>
                <a:lnTo>
                  <a:pt x="28499" y="90463"/>
                </a:lnTo>
                <a:lnTo>
                  <a:pt x="4890" y="82481"/>
                </a:lnTo>
                <a:lnTo>
                  <a:pt x="0" y="78963"/>
                </a:lnTo>
                <a:close/>
              </a:path>
              <a:path w="318135" h="599439">
                <a:moveTo>
                  <a:pt x="93436" y="92277"/>
                </a:moveTo>
                <a:lnTo>
                  <a:pt x="89956" y="92709"/>
                </a:lnTo>
                <a:lnTo>
                  <a:pt x="57516" y="94094"/>
                </a:lnTo>
                <a:lnTo>
                  <a:pt x="95765" y="94094"/>
                </a:lnTo>
                <a:lnTo>
                  <a:pt x="93436" y="92277"/>
                </a:lnTo>
                <a:close/>
              </a:path>
              <a:path w="318135" h="599439">
                <a:moveTo>
                  <a:pt x="0" y="60858"/>
                </a:moveTo>
                <a:lnTo>
                  <a:pt x="0" y="73609"/>
                </a:lnTo>
                <a:lnTo>
                  <a:pt x="5467" y="74957"/>
                </a:lnTo>
                <a:lnTo>
                  <a:pt x="22208" y="76852"/>
                </a:lnTo>
                <a:lnTo>
                  <a:pt x="37187" y="77210"/>
                </a:lnTo>
                <a:lnTo>
                  <a:pt x="48694" y="76745"/>
                </a:lnTo>
                <a:lnTo>
                  <a:pt x="50399" y="76745"/>
                </a:lnTo>
                <a:lnTo>
                  <a:pt x="56174" y="76047"/>
                </a:lnTo>
                <a:lnTo>
                  <a:pt x="56720" y="75894"/>
                </a:lnTo>
                <a:lnTo>
                  <a:pt x="57216" y="75691"/>
                </a:lnTo>
                <a:lnTo>
                  <a:pt x="72302" y="72462"/>
                </a:lnTo>
                <a:lnTo>
                  <a:pt x="91761" y="66441"/>
                </a:lnTo>
                <a:lnTo>
                  <a:pt x="95916" y="64479"/>
                </a:lnTo>
                <a:lnTo>
                  <a:pt x="38584" y="64479"/>
                </a:lnTo>
                <a:lnTo>
                  <a:pt x="19241" y="63979"/>
                </a:lnTo>
                <a:lnTo>
                  <a:pt x="0" y="60858"/>
                </a:lnTo>
                <a:close/>
              </a:path>
              <a:path w="318135" h="599439">
                <a:moveTo>
                  <a:pt x="50399" y="76745"/>
                </a:moveTo>
                <a:lnTo>
                  <a:pt x="48694" y="76745"/>
                </a:lnTo>
                <a:lnTo>
                  <a:pt x="49164" y="76809"/>
                </a:lnTo>
                <a:lnTo>
                  <a:pt x="49646" y="76821"/>
                </a:lnTo>
                <a:lnTo>
                  <a:pt x="50399" y="76745"/>
                </a:lnTo>
                <a:close/>
              </a:path>
              <a:path w="318135" h="599439">
                <a:moveTo>
                  <a:pt x="214357" y="0"/>
                </a:moveTo>
                <a:lnTo>
                  <a:pt x="173043" y="7321"/>
                </a:lnTo>
                <a:lnTo>
                  <a:pt x="138991" y="20919"/>
                </a:lnTo>
                <a:lnTo>
                  <a:pt x="118760" y="35229"/>
                </a:lnTo>
                <a:lnTo>
                  <a:pt x="102553" y="47680"/>
                </a:lnTo>
                <a:lnTo>
                  <a:pt x="82663" y="56190"/>
                </a:lnTo>
                <a:lnTo>
                  <a:pt x="63978" y="61357"/>
                </a:lnTo>
                <a:lnTo>
                  <a:pt x="51386" y="63779"/>
                </a:lnTo>
                <a:lnTo>
                  <a:pt x="38584" y="64479"/>
                </a:lnTo>
                <a:lnTo>
                  <a:pt x="95916" y="64479"/>
                </a:lnTo>
                <a:lnTo>
                  <a:pt x="111728" y="57012"/>
                </a:lnTo>
                <a:lnTo>
                  <a:pt x="128336" y="43560"/>
                </a:lnTo>
                <a:lnTo>
                  <a:pt x="145796" y="31713"/>
                </a:lnTo>
                <a:lnTo>
                  <a:pt x="176656" y="19614"/>
                </a:lnTo>
                <a:lnTo>
                  <a:pt x="214436" y="12763"/>
                </a:lnTo>
                <a:lnTo>
                  <a:pt x="275046" y="12763"/>
                </a:lnTo>
                <a:lnTo>
                  <a:pt x="256377" y="4520"/>
                </a:lnTo>
                <a:lnTo>
                  <a:pt x="21435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9626" y="5858386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4" h="41910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21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object 1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5957140"/>
            <a:ext cx="164132" cy="68376"/>
          </a:xfrm>
          <a:prstGeom prst="rect">
            <a:avLst/>
          </a:prstGeom>
        </p:spPr>
      </p:pic>
      <p:sp>
        <p:nvSpPr>
          <p:cNvPr id="154" name="object 154"/>
          <p:cNvSpPr/>
          <p:nvPr/>
        </p:nvSpPr>
        <p:spPr>
          <a:xfrm>
            <a:off x="350554" y="5877440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0" y="349743"/>
            <a:ext cx="10692130" cy="7210425"/>
            <a:chOff x="0" y="349743"/>
            <a:chExt cx="10692130" cy="7210425"/>
          </a:xfrm>
        </p:grpSpPr>
        <p:sp>
          <p:nvSpPr>
            <p:cNvPr id="158" name="object 158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01374" y="1101661"/>
              <a:ext cx="4590628" cy="645834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061025" y="1354916"/>
              <a:ext cx="4570095" cy="4045585"/>
            </a:xfrm>
            <a:custGeom>
              <a:avLst/>
              <a:gdLst/>
              <a:ahLst/>
              <a:cxnLst/>
              <a:rect l="l" t="t" r="r" b="b"/>
              <a:pathLst>
                <a:path w="4570095" h="4045585">
                  <a:moveTo>
                    <a:pt x="2207856" y="0"/>
                  </a:moveTo>
                  <a:lnTo>
                    <a:pt x="2157185" y="522"/>
                  </a:lnTo>
                  <a:lnTo>
                    <a:pt x="2106793" y="2081"/>
                  </a:lnTo>
                  <a:lnTo>
                    <a:pt x="2056693" y="4666"/>
                  </a:lnTo>
                  <a:lnTo>
                    <a:pt x="2006897" y="8265"/>
                  </a:lnTo>
                  <a:lnTo>
                    <a:pt x="1957416" y="12868"/>
                  </a:lnTo>
                  <a:lnTo>
                    <a:pt x="1908263" y="18463"/>
                  </a:lnTo>
                  <a:lnTo>
                    <a:pt x="1859451" y="25039"/>
                  </a:lnTo>
                  <a:lnTo>
                    <a:pt x="1810991" y="32585"/>
                  </a:lnTo>
                  <a:lnTo>
                    <a:pt x="1762896" y="41090"/>
                  </a:lnTo>
                  <a:lnTo>
                    <a:pt x="1715178" y="50543"/>
                  </a:lnTo>
                  <a:lnTo>
                    <a:pt x="1667849" y="60932"/>
                  </a:lnTo>
                  <a:lnTo>
                    <a:pt x="1620921" y="72247"/>
                  </a:lnTo>
                  <a:lnTo>
                    <a:pt x="1574406" y="84475"/>
                  </a:lnTo>
                  <a:lnTo>
                    <a:pt x="1528317" y="97607"/>
                  </a:lnTo>
                  <a:lnTo>
                    <a:pt x="1482665" y="111631"/>
                  </a:lnTo>
                  <a:lnTo>
                    <a:pt x="1437464" y="126535"/>
                  </a:lnTo>
                  <a:lnTo>
                    <a:pt x="1392724" y="142309"/>
                  </a:lnTo>
                  <a:lnTo>
                    <a:pt x="1348459" y="158941"/>
                  </a:lnTo>
                  <a:lnTo>
                    <a:pt x="1304680" y="176420"/>
                  </a:lnTo>
                  <a:lnTo>
                    <a:pt x="1261400" y="194736"/>
                  </a:lnTo>
                  <a:lnTo>
                    <a:pt x="1218631" y="213877"/>
                  </a:lnTo>
                  <a:lnTo>
                    <a:pt x="1176384" y="233831"/>
                  </a:lnTo>
                  <a:lnTo>
                    <a:pt x="1134673" y="254588"/>
                  </a:lnTo>
                  <a:lnTo>
                    <a:pt x="1093509" y="276136"/>
                  </a:lnTo>
                  <a:lnTo>
                    <a:pt x="1052905" y="298465"/>
                  </a:lnTo>
                  <a:lnTo>
                    <a:pt x="1012872" y="321563"/>
                  </a:lnTo>
                  <a:lnTo>
                    <a:pt x="973423" y="345418"/>
                  </a:lnTo>
                  <a:lnTo>
                    <a:pt x="934570" y="370021"/>
                  </a:lnTo>
                  <a:lnTo>
                    <a:pt x="896325" y="395359"/>
                  </a:lnTo>
                  <a:lnTo>
                    <a:pt x="858701" y="421422"/>
                  </a:lnTo>
                  <a:lnTo>
                    <a:pt x="821709" y="448198"/>
                  </a:lnTo>
                  <a:lnTo>
                    <a:pt x="785363" y="475677"/>
                  </a:lnTo>
                  <a:lnTo>
                    <a:pt x="749673" y="503846"/>
                  </a:lnTo>
                  <a:lnTo>
                    <a:pt x="714652" y="532696"/>
                  </a:lnTo>
                  <a:lnTo>
                    <a:pt x="680312" y="562214"/>
                  </a:lnTo>
                  <a:lnTo>
                    <a:pt x="646666" y="592389"/>
                  </a:lnTo>
                  <a:lnTo>
                    <a:pt x="613726" y="623212"/>
                  </a:lnTo>
                  <a:lnTo>
                    <a:pt x="581503" y="654669"/>
                  </a:lnTo>
                  <a:lnTo>
                    <a:pt x="550010" y="686750"/>
                  </a:lnTo>
                  <a:lnTo>
                    <a:pt x="519260" y="719445"/>
                  </a:lnTo>
                  <a:lnTo>
                    <a:pt x="489264" y="752741"/>
                  </a:lnTo>
                  <a:lnTo>
                    <a:pt x="460034" y="786628"/>
                  </a:lnTo>
                  <a:lnTo>
                    <a:pt x="431584" y="821095"/>
                  </a:lnTo>
                  <a:lnTo>
                    <a:pt x="403924" y="856129"/>
                  </a:lnTo>
                  <a:lnTo>
                    <a:pt x="377067" y="891721"/>
                  </a:lnTo>
                  <a:lnTo>
                    <a:pt x="351025" y="927859"/>
                  </a:lnTo>
                  <a:lnTo>
                    <a:pt x="325811" y="964532"/>
                  </a:lnTo>
                  <a:lnTo>
                    <a:pt x="301437" y="1001728"/>
                  </a:lnTo>
                  <a:lnTo>
                    <a:pt x="277914" y="1039438"/>
                  </a:lnTo>
                  <a:lnTo>
                    <a:pt x="255255" y="1077648"/>
                  </a:lnTo>
                  <a:lnTo>
                    <a:pt x="233473" y="1116349"/>
                  </a:lnTo>
                  <a:lnTo>
                    <a:pt x="212579" y="1155528"/>
                  </a:lnTo>
                  <a:lnTo>
                    <a:pt x="192585" y="1195176"/>
                  </a:lnTo>
                  <a:lnTo>
                    <a:pt x="173504" y="1235281"/>
                  </a:lnTo>
                  <a:lnTo>
                    <a:pt x="155348" y="1275831"/>
                  </a:lnTo>
                  <a:lnTo>
                    <a:pt x="138129" y="1316815"/>
                  </a:lnTo>
                  <a:lnTo>
                    <a:pt x="121859" y="1358223"/>
                  </a:lnTo>
                  <a:lnTo>
                    <a:pt x="106550" y="1400043"/>
                  </a:lnTo>
                  <a:lnTo>
                    <a:pt x="92215" y="1442264"/>
                  </a:lnTo>
                  <a:lnTo>
                    <a:pt x="78866" y="1484875"/>
                  </a:lnTo>
                  <a:lnTo>
                    <a:pt x="66515" y="1527864"/>
                  </a:lnTo>
                  <a:lnTo>
                    <a:pt x="55174" y="1571221"/>
                  </a:lnTo>
                  <a:lnTo>
                    <a:pt x="44855" y="1614935"/>
                  </a:lnTo>
                  <a:lnTo>
                    <a:pt x="35571" y="1658993"/>
                  </a:lnTo>
                  <a:lnTo>
                    <a:pt x="27333" y="1703386"/>
                  </a:lnTo>
                  <a:lnTo>
                    <a:pt x="20155" y="1748102"/>
                  </a:lnTo>
                  <a:lnTo>
                    <a:pt x="14047" y="1793129"/>
                  </a:lnTo>
                  <a:lnTo>
                    <a:pt x="9022" y="1838457"/>
                  </a:lnTo>
                  <a:lnTo>
                    <a:pt x="5093" y="1884074"/>
                  </a:lnTo>
                  <a:lnTo>
                    <a:pt x="2271" y="1929969"/>
                  </a:lnTo>
                  <a:lnTo>
                    <a:pt x="570" y="1976132"/>
                  </a:lnTo>
                  <a:lnTo>
                    <a:pt x="0" y="2022551"/>
                  </a:lnTo>
                  <a:lnTo>
                    <a:pt x="570" y="2068969"/>
                  </a:lnTo>
                  <a:lnTo>
                    <a:pt x="2271" y="2115131"/>
                  </a:lnTo>
                  <a:lnTo>
                    <a:pt x="5093" y="2161026"/>
                  </a:lnTo>
                  <a:lnTo>
                    <a:pt x="9022" y="2206643"/>
                  </a:lnTo>
                  <a:lnTo>
                    <a:pt x="14047" y="2251970"/>
                  </a:lnTo>
                  <a:lnTo>
                    <a:pt x="20155" y="2296997"/>
                  </a:lnTo>
                  <a:lnTo>
                    <a:pt x="27333" y="2341712"/>
                  </a:lnTo>
                  <a:lnTo>
                    <a:pt x="35571" y="2386104"/>
                  </a:lnTo>
                  <a:lnTo>
                    <a:pt x="44855" y="2430162"/>
                  </a:lnTo>
                  <a:lnTo>
                    <a:pt x="55174" y="2473875"/>
                  </a:lnTo>
                  <a:lnTo>
                    <a:pt x="66515" y="2517232"/>
                  </a:lnTo>
                  <a:lnTo>
                    <a:pt x="78866" y="2560221"/>
                  </a:lnTo>
                  <a:lnTo>
                    <a:pt x="92215" y="2602832"/>
                  </a:lnTo>
                  <a:lnTo>
                    <a:pt x="106550" y="2645052"/>
                  </a:lnTo>
                  <a:lnTo>
                    <a:pt x="121859" y="2686872"/>
                  </a:lnTo>
                  <a:lnTo>
                    <a:pt x="138129" y="2728279"/>
                  </a:lnTo>
                  <a:lnTo>
                    <a:pt x="155348" y="2769264"/>
                  </a:lnTo>
                  <a:lnTo>
                    <a:pt x="173504" y="2809813"/>
                  </a:lnTo>
                  <a:lnTo>
                    <a:pt x="192585" y="2849918"/>
                  </a:lnTo>
                  <a:lnTo>
                    <a:pt x="212579" y="2889565"/>
                  </a:lnTo>
                  <a:lnTo>
                    <a:pt x="233473" y="2928745"/>
                  </a:lnTo>
                  <a:lnTo>
                    <a:pt x="255255" y="2967445"/>
                  </a:lnTo>
                  <a:lnTo>
                    <a:pt x="277914" y="3005655"/>
                  </a:lnTo>
                  <a:lnTo>
                    <a:pt x="301437" y="3043364"/>
                  </a:lnTo>
                  <a:lnTo>
                    <a:pt x="325811" y="3080560"/>
                  </a:lnTo>
                  <a:lnTo>
                    <a:pt x="351025" y="3117233"/>
                  </a:lnTo>
                  <a:lnTo>
                    <a:pt x="377067" y="3153371"/>
                  </a:lnTo>
                  <a:lnTo>
                    <a:pt x="403924" y="3188962"/>
                  </a:lnTo>
                  <a:lnTo>
                    <a:pt x="431584" y="3223997"/>
                  </a:lnTo>
                  <a:lnTo>
                    <a:pt x="460034" y="3258463"/>
                  </a:lnTo>
                  <a:lnTo>
                    <a:pt x="489264" y="3292350"/>
                  </a:lnTo>
                  <a:lnTo>
                    <a:pt x="519260" y="3325646"/>
                  </a:lnTo>
                  <a:lnTo>
                    <a:pt x="550010" y="3358340"/>
                  </a:lnTo>
                  <a:lnTo>
                    <a:pt x="581503" y="3390422"/>
                  </a:lnTo>
                  <a:lnTo>
                    <a:pt x="613726" y="3421879"/>
                  </a:lnTo>
                  <a:lnTo>
                    <a:pt x="646666" y="3452701"/>
                  </a:lnTo>
                  <a:lnTo>
                    <a:pt x="680312" y="3482876"/>
                  </a:lnTo>
                  <a:lnTo>
                    <a:pt x="714652" y="3512394"/>
                  </a:lnTo>
                  <a:lnTo>
                    <a:pt x="749673" y="3541244"/>
                  </a:lnTo>
                  <a:lnTo>
                    <a:pt x="785363" y="3569413"/>
                  </a:lnTo>
                  <a:lnTo>
                    <a:pt x="821709" y="3596891"/>
                  </a:lnTo>
                  <a:lnTo>
                    <a:pt x="858701" y="3623667"/>
                  </a:lnTo>
                  <a:lnTo>
                    <a:pt x="896325" y="3649730"/>
                  </a:lnTo>
                  <a:lnTo>
                    <a:pt x="934570" y="3675068"/>
                  </a:lnTo>
                  <a:lnTo>
                    <a:pt x="973423" y="3699671"/>
                  </a:lnTo>
                  <a:lnTo>
                    <a:pt x="1012872" y="3723527"/>
                  </a:lnTo>
                  <a:lnTo>
                    <a:pt x="1052905" y="3746625"/>
                  </a:lnTo>
                  <a:lnTo>
                    <a:pt x="1093509" y="3768953"/>
                  </a:lnTo>
                  <a:lnTo>
                    <a:pt x="1134673" y="3790501"/>
                  </a:lnTo>
                  <a:lnTo>
                    <a:pt x="1176384" y="3811258"/>
                  </a:lnTo>
                  <a:lnTo>
                    <a:pt x="1218631" y="3831212"/>
                  </a:lnTo>
                  <a:lnTo>
                    <a:pt x="1261400" y="3850353"/>
                  </a:lnTo>
                  <a:lnTo>
                    <a:pt x="1304680" y="3868668"/>
                  </a:lnTo>
                  <a:lnTo>
                    <a:pt x="1348459" y="3886148"/>
                  </a:lnTo>
                  <a:lnTo>
                    <a:pt x="1392724" y="3902780"/>
                  </a:lnTo>
                  <a:lnTo>
                    <a:pt x="1437464" y="3918554"/>
                  </a:lnTo>
                  <a:lnTo>
                    <a:pt x="1482665" y="3933458"/>
                  </a:lnTo>
                  <a:lnTo>
                    <a:pt x="1528317" y="3947482"/>
                  </a:lnTo>
                  <a:lnTo>
                    <a:pt x="1574406" y="3960613"/>
                  </a:lnTo>
                  <a:lnTo>
                    <a:pt x="1620921" y="3972842"/>
                  </a:lnTo>
                  <a:lnTo>
                    <a:pt x="1667849" y="3984157"/>
                  </a:lnTo>
                  <a:lnTo>
                    <a:pt x="1715178" y="3994546"/>
                  </a:lnTo>
                  <a:lnTo>
                    <a:pt x="1762896" y="4003998"/>
                  </a:lnTo>
                  <a:lnTo>
                    <a:pt x="1810991" y="4012503"/>
                  </a:lnTo>
                  <a:lnTo>
                    <a:pt x="1859451" y="4020050"/>
                  </a:lnTo>
                  <a:lnTo>
                    <a:pt x="1908263" y="4026626"/>
                  </a:lnTo>
                  <a:lnTo>
                    <a:pt x="1957416" y="4032221"/>
                  </a:lnTo>
                  <a:lnTo>
                    <a:pt x="2006897" y="4036824"/>
                  </a:lnTo>
                  <a:lnTo>
                    <a:pt x="2056693" y="4040423"/>
                  </a:lnTo>
                  <a:lnTo>
                    <a:pt x="2106793" y="4043008"/>
                  </a:lnTo>
                  <a:lnTo>
                    <a:pt x="2157185" y="4044567"/>
                  </a:lnTo>
                  <a:lnTo>
                    <a:pt x="2207856" y="4045089"/>
                  </a:lnTo>
                  <a:lnTo>
                    <a:pt x="2260518" y="4044525"/>
                  </a:lnTo>
                  <a:lnTo>
                    <a:pt x="2312877" y="4042841"/>
                  </a:lnTo>
                  <a:lnTo>
                    <a:pt x="2364920" y="4040050"/>
                  </a:lnTo>
                  <a:lnTo>
                    <a:pt x="2416633" y="4036165"/>
                  </a:lnTo>
                  <a:lnTo>
                    <a:pt x="2468003" y="4031197"/>
                  </a:lnTo>
                  <a:lnTo>
                    <a:pt x="2519016" y="4025160"/>
                  </a:lnTo>
                  <a:lnTo>
                    <a:pt x="2569658" y="4018065"/>
                  </a:lnTo>
                  <a:lnTo>
                    <a:pt x="2619915" y="4009926"/>
                  </a:lnTo>
                  <a:lnTo>
                    <a:pt x="2669775" y="4000755"/>
                  </a:lnTo>
                  <a:lnTo>
                    <a:pt x="2719223" y="3990565"/>
                  </a:lnTo>
                  <a:lnTo>
                    <a:pt x="2768245" y="3979367"/>
                  </a:lnTo>
                  <a:lnTo>
                    <a:pt x="2816828" y="3967175"/>
                  </a:lnTo>
                  <a:lnTo>
                    <a:pt x="2864958" y="3954002"/>
                  </a:lnTo>
                  <a:lnTo>
                    <a:pt x="2912622" y="3939858"/>
                  </a:lnTo>
                  <a:lnTo>
                    <a:pt x="2959806" y="3924758"/>
                  </a:lnTo>
                  <a:lnTo>
                    <a:pt x="3006496" y="3908714"/>
                  </a:lnTo>
                  <a:lnTo>
                    <a:pt x="3052678" y="3891738"/>
                  </a:lnTo>
                  <a:lnTo>
                    <a:pt x="3098340" y="3873842"/>
                  </a:lnTo>
                  <a:lnTo>
                    <a:pt x="3143466" y="3855040"/>
                  </a:lnTo>
                  <a:lnTo>
                    <a:pt x="3188044" y="3835343"/>
                  </a:lnTo>
                  <a:lnTo>
                    <a:pt x="3232060" y="3814765"/>
                  </a:lnTo>
                  <a:lnTo>
                    <a:pt x="3275499" y="3793318"/>
                  </a:lnTo>
                  <a:lnTo>
                    <a:pt x="3318350" y="3771014"/>
                  </a:lnTo>
                  <a:lnTo>
                    <a:pt x="3360597" y="3747866"/>
                  </a:lnTo>
                  <a:lnTo>
                    <a:pt x="3402227" y="3723887"/>
                  </a:lnTo>
                  <a:lnTo>
                    <a:pt x="3443227" y="3699088"/>
                  </a:lnTo>
                  <a:lnTo>
                    <a:pt x="3483582" y="3673483"/>
                  </a:lnTo>
                  <a:lnTo>
                    <a:pt x="3523280" y="3647084"/>
                  </a:lnTo>
                  <a:lnTo>
                    <a:pt x="3562306" y="3619903"/>
                  </a:lnTo>
                  <a:lnTo>
                    <a:pt x="3600647" y="3591953"/>
                  </a:lnTo>
                  <a:lnTo>
                    <a:pt x="3638289" y="3563247"/>
                  </a:lnTo>
                  <a:lnTo>
                    <a:pt x="3675218" y="3533797"/>
                  </a:lnTo>
                  <a:lnTo>
                    <a:pt x="3711421" y="3503616"/>
                  </a:lnTo>
                  <a:lnTo>
                    <a:pt x="3746884" y="3472716"/>
                  </a:lnTo>
                  <a:lnTo>
                    <a:pt x="3781593" y="3441110"/>
                  </a:lnTo>
                  <a:lnTo>
                    <a:pt x="3815535" y="3408810"/>
                  </a:lnTo>
                  <a:lnTo>
                    <a:pt x="3848697" y="3375828"/>
                  </a:lnTo>
                  <a:lnTo>
                    <a:pt x="3881063" y="3342178"/>
                  </a:lnTo>
                  <a:lnTo>
                    <a:pt x="3912621" y="3307872"/>
                  </a:lnTo>
                  <a:lnTo>
                    <a:pt x="3943358" y="3272922"/>
                  </a:lnTo>
                  <a:lnTo>
                    <a:pt x="3973258" y="3237341"/>
                  </a:lnTo>
                  <a:lnTo>
                    <a:pt x="4002310" y="3201141"/>
                  </a:lnTo>
                  <a:lnTo>
                    <a:pt x="4030498" y="3164336"/>
                  </a:lnTo>
                  <a:lnTo>
                    <a:pt x="4057810" y="3126936"/>
                  </a:lnTo>
                  <a:lnTo>
                    <a:pt x="4084231" y="3088956"/>
                  </a:lnTo>
                  <a:lnTo>
                    <a:pt x="4109748" y="3050407"/>
                  </a:lnTo>
                  <a:lnTo>
                    <a:pt x="4134348" y="3011303"/>
                  </a:lnTo>
                  <a:lnTo>
                    <a:pt x="4158016" y="2971655"/>
                  </a:lnTo>
                  <a:lnTo>
                    <a:pt x="4180739" y="2931475"/>
                  </a:lnTo>
                  <a:lnTo>
                    <a:pt x="4202504" y="2890778"/>
                  </a:lnTo>
                  <a:lnTo>
                    <a:pt x="4223296" y="2849575"/>
                  </a:lnTo>
                  <a:lnTo>
                    <a:pt x="4234134" y="2841496"/>
                  </a:lnTo>
                  <a:lnTo>
                    <a:pt x="4273856" y="2858857"/>
                  </a:lnTo>
                  <a:lnTo>
                    <a:pt x="4374959" y="2919707"/>
                  </a:lnTo>
                  <a:lnTo>
                    <a:pt x="4569942" y="3042094"/>
                  </a:lnTo>
                  <a:lnTo>
                    <a:pt x="4522607" y="2997074"/>
                  </a:lnTo>
                  <a:lnTo>
                    <a:pt x="4419007" y="2896731"/>
                  </a:lnTo>
                  <a:lnTo>
                    <a:pt x="4316748" y="2793143"/>
                  </a:lnTo>
                  <a:lnTo>
                    <a:pt x="4273435" y="2738386"/>
                  </a:lnTo>
                  <a:lnTo>
                    <a:pt x="4291267" y="2693633"/>
                  </a:lnTo>
                  <a:lnTo>
                    <a:pt x="4307974" y="2648394"/>
                  </a:lnTo>
                  <a:lnTo>
                    <a:pt x="4323540" y="2602683"/>
                  </a:lnTo>
                  <a:lnTo>
                    <a:pt x="4337950" y="2556515"/>
                  </a:lnTo>
                  <a:lnTo>
                    <a:pt x="4351188" y="2509904"/>
                  </a:lnTo>
                  <a:lnTo>
                    <a:pt x="4363239" y="2462864"/>
                  </a:lnTo>
                  <a:lnTo>
                    <a:pt x="4374087" y="2415410"/>
                  </a:lnTo>
                  <a:lnTo>
                    <a:pt x="4383716" y="2367555"/>
                  </a:lnTo>
                  <a:lnTo>
                    <a:pt x="4392112" y="2319314"/>
                  </a:lnTo>
                  <a:lnTo>
                    <a:pt x="4399259" y="2270701"/>
                  </a:lnTo>
                  <a:lnTo>
                    <a:pt x="4405141" y="2221730"/>
                  </a:lnTo>
                  <a:lnTo>
                    <a:pt x="4409743" y="2172415"/>
                  </a:lnTo>
                  <a:lnTo>
                    <a:pt x="4413050" y="2122771"/>
                  </a:lnTo>
                  <a:lnTo>
                    <a:pt x="4415045" y="2072811"/>
                  </a:lnTo>
                  <a:lnTo>
                    <a:pt x="4415713" y="2022551"/>
                  </a:lnTo>
                  <a:lnTo>
                    <a:pt x="4415143" y="1976132"/>
                  </a:lnTo>
                  <a:lnTo>
                    <a:pt x="4413441" y="1929969"/>
                  </a:lnTo>
                  <a:lnTo>
                    <a:pt x="4410620" y="1884074"/>
                  </a:lnTo>
                  <a:lnTo>
                    <a:pt x="4406691" y="1838457"/>
                  </a:lnTo>
                  <a:lnTo>
                    <a:pt x="4401666" y="1793129"/>
                  </a:lnTo>
                  <a:lnTo>
                    <a:pt x="4395558" y="1748102"/>
                  </a:lnTo>
                  <a:lnTo>
                    <a:pt x="4388379" y="1703386"/>
                  </a:lnTo>
                  <a:lnTo>
                    <a:pt x="4380142" y="1658993"/>
                  </a:lnTo>
                  <a:lnTo>
                    <a:pt x="4370857" y="1614935"/>
                  </a:lnTo>
                  <a:lnTo>
                    <a:pt x="4360539" y="1571221"/>
                  </a:lnTo>
                  <a:lnTo>
                    <a:pt x="4349198" y="1527864"/>
                  </a:lnTo>
                  <a:lnTo>
                    <a:pt x="4336846" y="1484875"/>
                  </a:lnTo>
                  <a:lnTo>
                    <a:pt x="4323497" y="1442264"/>
                  </a:lnTo>
                  <a:lnTo>
                    <a:pt x="4309162" y="1400043"/>
                  </a:lnTo>
                  <a:lnTo>
                    <a:pt x="4293854" y="1358223"/>
                  </a:lnTo>
                  <a:lnTo>
                    <a:pt x="4277584" y="1316815"/>
                  </a:lnTo>
                  <a:lnTo>
                    <a:pt x="4260365" y="1275831"/>
                  </a:lnTo>
                  <a:lnTo>
                    <a:pt x="4242209" y="1235281"/>
                  </a:lnTo>
                  <a:lnTo>
                    <a:pt x="4223128" y="1195176"/>
                  </a:lnTo>
                  <a:lnTo>
                    <a:pt x="4203134" y="1155528"/>
                  </a:lnTo>
                  <a:lnTo>
                    <a:pt x="4182240" y="1116349"/>
                  </a:lnTo>
                  <a:lnTo>
                    <a:pt x="4160457" y="1077648"/>
                  </a:lnTo>
                  <a:lnTo>
                    <a:pt x="4137799" y="1039438"/>
                  </a:lnTo>
                  <a:lnTo>
                    <a:pt x="4114276" y="1001728"/>
                  </a:lnTo>
                  <a:lnTo>
                    <a:pt x="4089901" y="964532"/>
                  </a:lnTo>
                  <a:lnTo>
                    <a:pt x="4064687" y="927859"/>
                  </a:lnTo>
                  <a:lnTo>
                    <a:pt x="4038646" y="891721"/>
                  </a:lnTo>
                  <a:lnTo>
                    <a:pt x="4011789" y="856129"/>
                  </a:lnTo>
                  <a:lnTo>
                    <a:pt x="3984129" y="821095"/>
                  </a:lnTo>
                  <a:lnTo>
                    <a:pt x="3955678" y="786628"/>
                  </a:lnTo>
                  <a:lnTo>
                    <a:pt x="3926449" y="752741"/>
                  </a:lnTo>
                  <a:lnTo>
                    <a:pt x="3896453" y="719445"/>
                  </a:lnTo>
                  <a:lnTo>
                    <a:pt x="3865702" y="686750"/>
                  </a:lnTo>
                  <a:lnTo>
                    <a:pt x="3834210" y="654669"/>
                  </a:lnTo>
                  <a:lnTo>
                    <a:pt x="3801987" y="623212"/>
                  </a:lnTo>
                  <a:lnTo>
                    <a:pt x="3769047" y="592389"/>
                  </a:lnTo>
                  <a:lnTo>
                    <a:pt x="3735401" y="562214"/>
                  </a:lnTo>
                  <a:lnTo>
                    <a:pt x="3701061" y="532696"/>
                  </a:lnTo>
                  <a:lnTo>
                    <a:pt x="3666040" y="503846"/>
                  </a:lnTo>
                  <a:lnTo>
                    <a:pt x="3630350" y="475677"/>
                  </a:lnTo>
                  <a:lnTo>
                    <a:pt x="3594003" y="448198"/>
                  </a:lnTo>
                  <a:lnTo>
                    <a:pt x="3557012" y="421422"/>
                  </a:lnTo>
                  <a:lnTo>
                    <a:pt x="3519387" y="395359"/>
                  </a:lnTo>
                  <a:lnTo>
                    <a:pt x="3481143" y="370021"/>
                  </a:lnTo>
                  <a:lnTo>
                    <a:pt x="3442290" y="345418"/>
                  </a:lnTo>
                  <a:lnTo>
                    <a:pt x="3402841" y="321563"/>
                  </a:lnTo>
                  <a:lnTo>
                    <a:pt x="3362808" y="298465"/>
                  </a:lnTo>
                  <a:lnTo>
                    <a:pt x="3322204" y="276136"/>
                  </a:lnTo>
                  <a:lnTo>
                    <a:pt x="3281040" y="254588"/>
                  </a:lnTo>
                  <a:lnTo>
                    <a:pt x="3239329" y="233831"/>
                  </a:lnTo>
                  <a:lnTo>
                    <a:pt x="3197082" y="213877"/>
                  </a:lnTo>
                  <a:lnTo>
                    <a:pt x="3154313" y="194736"/>
                  </a:lnTo>
                  <a:lnTo>
                    <a:pt x="3111032" y="176420"/>
                  </a:lnTo>
                  <a:lnTo>
                    <a:pt x="3067254" y="158941"/>
                  </a:lnTo>
                  <a:lnTo>
                    <a:pt x="3022988" y="142309"/>
                  </a:lnTo>
                  <a:lnTo>
                    <a:pt x="2978249" y="126535"/>
                  </a:lnTo>
                  <a:lnTo>
                    <a:pt x="2933047" y="111631"/>
                  </a:lnTo>
                  <a:lnTo>
                    <a:pt x="2887396" y="97607"/>
                  </a:lnTo>
                  <a:lnTo>
                    <a:pt x="2841307" y="84475"/>
                  </a:lnTo>
                  <a:lnTo>
                    <a:pt x="2794792" y="72247"/>
                  </a:lnTo>
                  <a:lnTo>
                    <a:pt x="2747864" y="60932"/>
                  </a:lnTo>
                  <a:lnTo>
                    <a:pt x="2700535" y="50543"/>
                  </a:lnTo>
                  <a:lnTo>
                    <a:pt x="2652816" y="41090"/>
                  </a:lnTo>
                  <a:lnTo>
                    <a:pt x="2604721" y="32585"/>
                  </a:lnTo>
                  <a:lnTo>
                    <a:pt x="2556262" y="25039"/>
                  </a:lnTo>
                  <a:lnTo>
                    <a:pt x="2507449" y="18463"/>
                  </a:lnTo>
                  <a:lnTo>
                    <a:pt x="2458297" y="12868"/>
                  </a:lnTo>
                  <a:lnTo>
                    <a:pt x="2408816" y="8265"/>
                  </a:lnTo>
                  <a:lnTo>
                    <a:pt x="2359020" y="4666"/>
                  </a:lnTo>
                  <a:lnTo>
                    <a:pt x="2308919" y="2081"/>
                  </a:lnTo>
                  <a:lnTo>
                    <a:pt x="2258528" y="522"/>
                  </a:lnTo>
                  <a:lnTo>
                    <a:pt x="2207856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3619177" y="1788876"/>
            <a:ext cx="336486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7569">
              <a:lnSpc>
                <a:spcPct val="1111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0058B7"/>
                </a:solidFill>
                <a:latin typeface="Gill Sans MT"/>
                <a:cs typeface="Gill Sans MT"/>
              </a:rPr>
              <a:t>Canines </a:t>
            </a:r>
            <a:r>
              <a:rPr sz="3600" b="1" spc="-130" dirty="0">
                <a:solidFill>
                  <a:srgbClr val="0058B7"/>
                </a:solidFill>
                <a:latin typeface="Gill Sans MT"/>
                <a:cs typeface="Gill Sans MT"/>
              </a:rPr>
              <a:t> </a:t>
            </a:r>
            <a:r>
              <a:rPr sz="3600" spc="135" dirty="0">
                <a:solidFill>
                  <a:srgbClr val="25408F"/>
                </a:solidFill>
                <a:latin typeface="Gill Sans MT"/>
                <a:cs typeface="Gill Sans MT"/>
              </a:rPr>
              <a:t>thes</a:t>
            </a:r>
            <a:r>
              <a:rPr sz="3600" strike="sngStrike" spc="20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trike="noStrike" spc="-42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trike="noStrike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600" strike="noStrike" spc="-10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trike="noStrike" spc="20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trike="noStrike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trike="noStrike" spc="75" dirty="0">
                <a:solidFill>
                  <a:srgbClr val="25408F"/>
                </a:solidFill>
                <a:latin typeface="Gill Sans MT"/>
                <a:cs typeface="Gill Sans MT"/>
              </a:rPr>
              <a:t>shar</a:t>
            </a:r>
            <a:r>
              <a:rPr sz="3600" strike="noStrike" spc="5" dirty="0">
                <a:solidFill>
                  <a:srgbClr val="25408F"/>
                </a:solidFill>
                <a:latin typeface="Gill Sans MT"/>
                <a:cs typeface="Gill Sans MT"/>
              </a:rPr>
              <a:t>p</a:t>
            </a:r>
            <a:r>
              <a:rPr sz="3600" strike="noStrike" spc="150" dirty="0">
                <a:solidFill>
                  <a:srgbClr val="25408F"/>
                </a:solidFill>
                <a:latin typeface="Gill Sans MT"/>
                <a:cs typeface="Gill Sans MT"/>
              </a:rPr>
              <a:t>,  </a:t>
            </a:r>
            <a:r>
              <a:rPr sz="3600" strike="noStrike" spc="35" dirty="0">
                <a:solidFill>
                  <a:srgbClr val="25408F"/>
                </a:solidFill>
                <a:latin typeface="Gill Sans MT"/>
                <a:cs typeface="Gill Sans MT"/>
              </a:rPr>
              <a:t>poin</a:t>
            </a:r>
            <a:r>
              <a:rPr sz="3600" strike="noStrike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trike="noStrike" spc="9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trike="noStrike" spc="18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600" strike="noStrike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trike="noStrike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trike="noStrike" spc="13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trike="sngStrike" spc="13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trike="noStrike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trike="noStrike" spc="200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600" strike="noStrike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trike="noStrike" spc="110" dirty="0">
                <a:solidFill>
                  <a:srgbClr val="25408F"/>
                </a:solidFill>
                <a:latin typeface="Gill Sans MT"/>
                <a:cs typeface="Gill Sans MT"/>
              </a:rPr>
              <a:t>and</a:t>
            </a:r>
            <a:endParaRPr sz="3600">
              <a:latin typeface="Gill Sans MT"/>
              <a:cs typeface="Gill Sans MT"/>
            </a:endParaRPr>
          </a:p>
          <a:p>
            <a:pPr marL="1188720" marR="217170" indent="-964565">
              <a:lnSpc>
                <a:spcPct val="111100"/>
              </a:lnSpc>
            </a:pP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600" spc="-10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600" spc="204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spc="120" dirty="0">
                <a:solidFill>
                  <a:srgbClr val="25408F"/>
                </a:solidFill>
                <a:latin typeface="Gill Sans MT"/>
                <a:cs typeface="Gill Sans MT"/>
              </a:rPr>
              <a:t>use</a:t>
            </a:r>
            <a:r>
              <a:rPr sz="3600" spc="220" dirty="0">
                <a:solidFill>
                  <a:srgbClr val="25408F"/>
                </a:solidFill>
                <a:latin typeface="Gill Sans MT"/>
                <a:cs typeface="Gill Sans MT"/>
              </a:rPr>
              <a:t>d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70" dirty="0">
                <a:solidFill>
                  <a:srgbClr val="25408F"/>
                </a:solidFill>
                <a:latin typeface="Gill Sans MT"/>
                <a:cs typeface="Gill Sans MT"/>
              </a:rPr>
              <a:t>o</a:t>
            </a:r>
            <a:r>
              <a:rPr sz="3600" spc="-4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60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600" spc="20" dirty="0">
                <a:solidFill>
                  <a:srgbClr val="25408F"/>
                </a:solidFill>
                <a:latin typeface="Gill Sans MT"/>
                <a:cs typeface="Gill Sans MT"/>
              </a:rPr>
              <a:t>ear  </a:t>
            </a:r>
            <a:r>
              <a:rPr sz="3600" spc="50" dirty="0">
                <a:solidFill>
                  <a:srgbClr val="25408F"/>
                </a:solidFill>
                <a:latin typeface="Gill Sans MT"/>
                <a:cs typeface="Gill Sans MT"/>
              </a:rPr>
              <a:t>food.</a:t>
            </a:r>
            <a:endParaRPr sz="3600">
              <a:latin typeface="Gill Sans MT"/>
              <a:cs typeface="Gill Sans MT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0" y="2031872"/>
            <a:ext cx="10692130" cy="5528310"/>
            <a:chOff x="0" y="2031872"/>
            <a:chExt cx="10692130" cy="5528310"/>
          </a:xfrm>
        </p:grpSpPr>
        <p:pic>
          <p:nvPicPr>
            <p:cNvPr id="166" name="object 1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4410" y="2031872"/>
              <a:ext cx="1437470" cy="3304578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19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2" name="object 1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1102360"/>
            <a:chOff x="0" y="0"/>
            <a:chExt cx="10692130" cy="1102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"/>
              <a:ext cx="10692002" cy="7559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25764" y="50316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76203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770" y="54387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90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90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90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90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3721" y="0"/>
              <a:ext cx="511809" cy="429895"/>
            </a:xfrm>
            <a:custGeom>
              <a:avLst/>
              <a:gdLst/>
              <a:ahLst/>
              <a:cxnLst/>
              <a:rect l="l" t="t" r="r" b="b"/>
              <a:pathLst>
                <a:path w="511809" h="429895">
                  <a:moveTo>
                    <a:pt x="178866" y="0"/>
                  </a:moveTo>
                  <a:lnTo>
                    <a:pt x="166116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511809" h="429895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511809" h="429895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2991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74" y="203657"/>
                  </a:lnTo>
                  <a:lnTo>
                    <a:pt x="261772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98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77" y="227939"/>
                  </a:lnTo>
                  <a:lnTo>
                    <a:pt x="195643" y="207657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95017"/>
              <a:ext cx="172707" cy="656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58710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51072" y="503160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762031"/>
              <a:ext cx="172186" cy="683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99029" y="0"/>
              <a:ext cx="1393190" cy="908050"/>
            </a:xfrm>
            <a:custGeom>
              <a:avLst/>
              <a:gdLst/>
              <a:ahLst/>
              <a:cxnLst/>
              <a:rect l="l" t="t" r="r" b="b"/>
              <a:pathLst>
                <a:path w="1393190" h="908050">
                  <a:moveTo>
                    <a:pt x="178866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1393190" h="908050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393190" h="908050">
                  <a:moveTo>
                    <a:pt x="511505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88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74" y="203657"/>
                  </a:lnTo>
                  <a:lnTo>
                    <a:pt x="261785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98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26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36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88" y="143891"/>
                  </a:lnTo>
                  <a:lnTo>
                    <a:pt x="51689" y="154965"/>
                  </a:lnTo>
                  <a:lnTo>
                    <a:pt x="53136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71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77" y="227939"/>
                  </a:lnTo>
                  <a:lnTo>
                    <a:pt x="195643" y="207657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31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16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  <a:path w="1393190" h="908050">
                  <a:moveTo>
                    <a:pt x="829881" y="658533"/>
                  </a:moveTo>
                  <a:lnTo>
                    <a:pt x="828040" y="654964"/>
                  </a:lnTo>
                  <a:lnTo>
                    <a:pt x="751725" y="630707"/>
                  </a:lnTo>
                  <a:lnTo>
                    <a:pt x="748182" y="632536"/>
                  </a:lnTo>
                  <a:lnTo>
                    <a:pt x="746048" y="639229"/>
                  </a:lnTo>
                  <a:lnTo>
                    <a:pt x="747890" y="642797"/>
                  </a:lnTo>
                  <a:lnTo>
                    <a:pt x="751230" y="643864"/>
                  </a:lnTo>
                  <a:lnTo>
                    <a:pt x="821740" y="666292"/>
                  </a:lnTo>
                  <a:lnTo>
                    <a:pt x="822655" y="666369"/>
                  </a:lnTo>
                  <a:lnTo>
                    <a:pt x="825931" y="665962"/>
                  </a:lnTo>
                  <a:lnTo>
                    <a:pt x="828040" y="664324"/>
                  </a:lnTo>
                  <a:lnTo>
                    <a:pt x="829881" y="658533"/>
                  </a:lnTo>
                  <a:close/>
                </a:path>
                <a:path w="1393190" h="908050">
                  <a:moveTo>
                    <a:pt x="842733" y="770369"/>
                  </a:moveTo>
                  <a:lnTo>
                    <a:pt x="841870" y="763397"/>
                  </a:lnTo>
                  <a:lnTo>
                    <a:pt x="838708" y="760933"/>
                  </a:lnTo>
                  <a:lnTo>
                    <a:pt x="765848" y="769874"/>
                  </a:lnTo>
                  <a:lnTo>
                    <a:pt x="763371" y="773036"/>
                  </a:lnTo>
                  <a:lnTo>
                    <a:pt x="764235" y="780008"/>
                  </a:lnTo>
                  <a:lnTo>
                    <a:pt x="767397" y="782485"/>
                  </a:lnTo>
                  <a:lnTo>
                    <a:pt x="770877" y="782053"/>
                  </a:lnTo>
                  <a:lnTo>
                    <a:pt x="840257" y="773531"/>
                  </a:lnTo>
                  <a:lnTo>
                    <a:pt x="842733" y="770369"/>
                  </a:lnTo>
                  <a:close/>
                </a:path>
                <a:path w="1393190" h="908050">
                  <a:moveTo>
                    <a:pt x="901179" y="852297"/>
                  </a:moveTo>
                  <a:lnTo>
                    <a:pt x="896505" y="847039"/>
                  </a:lnTo>
                  <a:lnTo>
                    <a:pt x="892492" y="846836"/>
                  </a:lnTo>
                  <a:lnTo>
                    <a:pt x="833932" y="898918"/>
                  </a:lnTo>
                  <a:lnTo>
                    <a:pt x="833704" y="902931"/>
                  </a:lnTo>
                  <a:lnTo>
                    <a:pt x="836041" y="905548"/>
                  </a:lnTo>
                  <a:lnTo>
                    <a:pt x="837476" y="907173"/>
                  </a:lnTo>
                  <a:lnTo>
                    <a:pt x="839558" y="907872"/>
                  </a:lnTo>
                  <a:lnTo>
                    <a:pt x="842797" y="907478"/>
                  </a:lnTo>
                  <a:lnTo>
                    <a:pt x="844003" y="906957"/>
                  </a:lnTo>
                  <a:lnTo>
                    <a:pt x="900938" y="856310"/>
                  </a:lnTo>
                  <a:lnTo>
                    <a:pt x="901179" y="852297"/>
                  </a:lnTo>
                  <a:close/>
                </a:path>
                <a:path w="1393190" h="908050">
                  <a:moveTo>
                    <a:pt x="1392961" y="797356"/>
                  </a:moveTo>
                  <a:lnTo>
                    <a:pt x="1374444" y="787641"/>
                  </a:lnTo>
                  <a:lnTo>
                    <a:pt x="1370596" y="788822"/>
                  </a:lnTo>
                  <a:lnTo>
                    <a:pt x="1367345" y="795045"/>
                  </a:lnTo>
                  <a:lnTo>
                    <a:pt x="1368539" y="798893"/>
                  </a:lnTo>
                  <a:lnTo>
                    <a:pt x="1392961" y="811682"/>
                  </a:lnTo>
                  <a:lnTo>
                    <a:pt x="1392961" y="797356"/>
                  </a:lnTo>
                  <a:close/>
                </a:path>
                <a:path w="1393190" h="908050">
                  <a:moveTo>
                    <a:pt x="1392974" y="584403"/>
                  </a:moveTo>
                  <a:lnTo>
                    <a:pt x="1390548" y="585889"/>
                  </a:lnTo>
                  <a:lnTo>
                    <a:pt x="1389634" y="589800"/>
                  </a:lnTo>
                  <a:lnTo>
                    <a:pt x="1392821" y="594969"/>
                  </a:lnTo>
                  <a:lnTo>
                    <a:pt x="1392974" y="595033"/>
                  </a:lnTo>
                  <a:lnTo>
                    <a:pt x="1392974" y="584403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6963" y="95017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84018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5149" y="46310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55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60883" y="371754"/>
                  </a:lnTo>
                  <a:lnTo>
                    <a:pt x="349859" y="365328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57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30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721979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23106" y="0"/>
              <a:ext cx="1482725" cy="868044"/>
            </a:xfrm>
            <a:custGeom>
              <a:avLst/>
              <a:gdLst/>
              <a:ahLst/>
              <a:cxnLst/>
              <a:rect l="l" t="t" r="r" b="b"/>
              <a:pathLst>
                <a:path w="1482725" h="868044">
                  <a:moveTo>
                    <a:pt x="178866" y="0"/>
                  </a:moveTo>
                  <a:lnTo>
                    <a:pt x="166116" y="0"/>
                  </a:lnTo>
                  <a:lnTo>
                    <a:pt x="163131" y="33985"/>
                  </a:lnTo>
                  <a:lnTo>
                    <a:pt x="165722" y="37058"/>
                  </a:lnTo>
                  <a:lnTo>
                    <a:pt x="172707" y="37668"/>
                  </a:lnTo>
                  <a:lnTo>
                    <a:pt x="175793" y="35090"/>
                  </a:lnTo>
                  <a:lnTo>
                    <a:pt x="178866" y="0"/>
                  </a:lnTo>
                  <a:close/>
                </a:path>
                <a:path w="1482725" h="868044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482725" h="868044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18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284492" y="205943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85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10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593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520" y="271805"/>
                  </a:lnTo>
                  <a:lnTo>
                    <a:pt x="155028" y="265074"/>
                  </a:lnTo>
                  <a:lnTo>
                    <a:pt x="170764" y="218274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171" y="287007"/>
                  </a:lnTo>
                  <a:lnTo>
                    <a:pt x="302018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67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  <a:path w="1482725" h="868044">
                  <a:moveTo>
                    <a:pt x="829881" y="618477"/>
                  </a:moveTo>
                  <a:lnTo>
                    <a:pt x="828040" y="614908"/>
                  </a:lnTo>
                  <a:lnTo>
                    <a:pt x="751725" y="590651"/>
                  </a:lnTo>
                  <a:lnTo>
                    <a:pt x="748182" y="592480"/>
                  </a:lnTo>
                  <a:lnTo>
                    <a:pt x="746048" y="599173"/>
                  </a:lnTo>
                  <a:lnTo>
                    <a:pt x="747890" y="602742"/>
                  </a:lnTo>
                  <a:lnTo>
                    <a:pt x="751230" y="603808"/>
                  </a:lnTo>
                  <a:lnTo>
                    <a:pt x="821740" y="626237"/>
                  </a:lnTo>
                  <a:lnTo>
                    <a:pt x="822655" y="626313"/>
                  </a:lnTo>
                  <a:lnTo>
                    <a:pt x="825931" y="625906"/>
                  </a:lnTo>
                  <a:lnTo>
                    <a:pt x="828040" y="624268"/>
                  </a:lnTo>
                  <a:lnTo>
                    <a:pt x="829881" y="618477"/>
                  </a:lnTo>
                  <a:close/>
                </a:path>
                <a:path w="1482725" h="868044">
                  <a:moveTo>
                    <a:pt x="842733" y="730313"/>
                  </a:moveTo>
                  <a:lnTo>
                    <a:pt x="841870" y="723341"/>
                  </a:lnTo>
                  <a:lnTo>
                    <a:pt x="838708" y="720877"/>
                  </a:lnTo>
                  <a:lnTo>
                    <a:pt x="765848" y="729818"/>
                  </a:lnTo>
                  <a:lnTo>
                    <a:pt x="763371" y="732980"/>
                  </a:lnTo>
                  <a:lnTo>
                    <a:pt x="764222" y="739952"/>
                  </a:lnTo>
                  <a:lnTo>
                    <a:pt x="767397" y="742429"/>
                  </a:lnTo>
                  <a:lnTo>
                    <a:pt x="770877" y="741997"/>
                  </a:lnTo>
                  <a:lnTo>
                    <a:pt x="840257" y="733475"/>
                  </a:lnTo>
                  <a:lnTo>
                    <a:pt x="842733" y="730313"/>
                  </a:lnTo>
                  <a:close/>
                </a:path>
                <a:path w="1482725" h="868044">
                  <a:moveTo>
                    <a:pt x="901166" y="812241"/>
                  </a:moveTo>
                  <a:lnTo>
                    <a:pt x="896493" y="806983"/>
                  </a:lnTo>
                  <a:lnTo>
                    <a:pt x="892479" y="806780"/>
                  </a:lnTo>
                  <a:lnTo>
                    <a:pt x="833932" y="858862"/>
                  </a:lnTo>
                  <a:lnTo>
                    <a:pt x="833691" y="862876"/>
                  </a:lnTo>
                  <a:lnTo>
                    <a:pt x="836028" y="865492"/>
                  </a:lnTo>
                  <a:lnTo>
                    <a:pt x="837463" y="867117"/>
                  </a:lnTo>
                  <a:lnTo>
                    <a:pt x="839546" y="867816"/>
                  </a:lnTo>
                  <a:lnTo>
                    <a:pt x="842784" y="867422"/>
                  </a:lnTo>
                  <a:lnTo>
                    <a:pt x="843991" y="866902"/>
                  </a:lnTo>
                  <a:lnTo>
                    <a:pt x="900938" y="816254"/>
                  </a:lnTo>
                  <a:lnTo>
                    <a:pt x="901166" y="812241"/>
                  </a:lnTo>
                  <a:close/>
                </a:path>
                <a:path w="1482725" h="868044">
                  <a:moveTo>
                    <a:pt x="1445056" y="787806"/>
                  </a:moveTo>
                  <a:lnTo>
                    <a:pt x="1443863" y="783971"/>
                  </a:lnTo>
                  <a:lnTo>
                    <a:pt x="1377543" y="749223"/>
                  </a:lnTo>
                  <a:lnTo>
                    <a:pt x="1374444" y="747598"/>
                  </a:lnTo>
                  <a:lnTo>
                    <a:pt x="1370596" y="748779"/>
                  </a:lnTo>
                  <a:lnTo>
                    <a:pt x="1367345" y="755002"/>
                  </a:lnTo>
                  <a:lnTo>
                    <a:pt x="1368539" y="758850"/>
                  </a:lnTo>
                  <a:lnTo>
                    <a:pt x="1436052" y="794219"/>
                  </a:lnTo>
                  <a:lnTo>
                    <a:pt x="1437335" y="794423"/>
                  </a:lnTo>
                  <a:lnTo>
                    <a:pt x="1440573" y="794029"/>
                  </a:lnTo>
                  <a:lnTo>
                    <a:pt x="1442427" y="792835"/>
                  </a:lnTo>
                  <a:lnTo>
                    <a:pt x="1445056" y="787806"/>
                  </a:lnTo>
                  <a:close/>
                </a:path>
                <a:path w="1482725" h="868044">
                  <a:moveTo>
                    <a:pt x="1466303" y="510730"/>
                  </a:moveTo>
                  <a:lnTo>
                    <a:pt x="1462620" y="504736"/>
                  </a:lnTo>
                  <a:lnTo>
                    <a:pt x="1458722" y="503821"/>
                  </a:lnTo>
                  <a:lnTo>
                    <a:pt x="1390548" y="545833"/>
                  </a:lnTo>
                  <a:lnTo>
                    <a:pt x="1389634" y="549744"/>
                  </a:lnTo>
                  <a:lnTo>
                    <a:pt x="1391475" y="552729"/>
                  </a:lnTo>
                  <a:lnTo>
                    <a:pt x="1392821" y="554913"/>
                  </a:lnTo>
                  <a:lnTo>
                    <a:pt x="1395260" y="555993"/>
                  </a:lnTo>
                  <a:lnTo>
                    <a:pt x="1398536" y="555586"/>
                  </a:lnTo>
                  <a:lnTo>
                    <a:pt x="1399400" y="555294"/>
                  </a:lnTo>
                  <a:lnTo>
                    <a:pt x="1465376" y="514642"/>
                  </a:lnTo>
                  <a:lnTo>
                    <a:pt x="1466303" y="510730"/>
                  </a:lnTo>
                  <a:close/>
                </a:path>
                <a:path w="1482725" h="868044">
                  <a:moveTo>
                    <a:pt x="1482725" y="651738"/>
                  </a:moveTo>
                  <a:lnTo>
                    <a:pt x="1481874" y="644766"/>
                  </a:lnTo>
                  <a:lnTo>
                    <a:pt x="1478699" y="642289"/>
                  </a:lnTo>
                  <a:lnTo>
                    <a:pt x="1475219" y="642721"/>
                  </a:lnTo>
                  <a:lnTo>
                    <a:pt x="1405839" y="651243"/>
                  </a:lnTo>
                  <a:lnTo>
                    <a:pt x="1403362" y="654405"/>
                  </a:lnTo>
                  <a:lnTo>
                    <a:pt x="1404226" y="661377"/>
                  </a:lnTo>
                  <a:lnTo>
                    <a:pt x="1407388" y="663841"/>
                  </a:lnTo>
                  <a:lnTo>
                    <a:pt x="1480248" y="654900"/>
                  </a:lnTo>
                  <a:lnTo>
                    <a:pt x="1482725" y="65173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1036" y="95017"/>
              <a:ext cx="172707" cy="656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008094" y="24231"/>
              <a:ext cx="3211195" cy="1038225"/>
            </a:xfrm>
            <a:custGeom>
              <a:avLst/>
              <a:gdLst/>
              <a:ahLst/>
              <a:cxnLst/>
              <a:rect l="l" t="t" r="r" b="b"/>
              <a:pathLst>
                <a:path w="3211194" h="1038225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3211194" h="1038225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3211194" h="1038225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3211194" h="1038225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  <a:path w="3211194" h="1038225">
                  <a:moveTo>
                    <a:pt x="2889250" y="656501"/>
                  </a:moveTo>
                  <a:lnTo>
                    <a:pt x="2884919" y="621169"/>
                  </a:lnTo>
                  <a:lnTo>
                    <a:pt x="2881744" y="618705"/>
                  </a:lnTo>
                  <a:lnTo>
                    <a:pt x="2874784" y="619556"/>
                  </a:lnTo>
                  <a:lnTo>
                    <a:pt x="2872308" y="622719"/>
                  </a:lnTo>
                  <a:lnTo>
                    <a:pt x="2876651" y="658050"/>
                  </a:lnTo>
                  <a:lnTo>
                    <a:pt x="2879814" y="660527"/>
                  </a:lnTo>
                  <a:lnTo>
                    <a:pt x="2883293" y="660095"/>
                  </a:lnTo>
                  <a:lnTo>
                    <a:pt x="2886773" y="659663"/>
                  </a:lnTo>
                  <a:lnTo>
                    <a:pt x="2889250" y="656501"/>
                  </a:lnTo>
                  <a:close/>
                </a:path>
                <a:path w="3211194" h="1038225">
                  <a:moveTo>
                    <a:pt x="3018675" y="798995"/>
                  </a:moveTo>
                  <a:lnTo>
                    <a:pt x="3007233" y="797966"/>
                  </a:lnTo>
                  <a:lnTo>
                    <a:pt x="2984843" y="798995"/>
                  </a:lnTo>
                  <a:lnTo>
                    <a:pt x="3018675" y="798995"/>
                  </a:lnTo>
                  <a:close/>
                </a:path>
                <a:path w="3211194" h="1038225">
                  <a:moveTo>
                    <a:pt x="3049701" y="636803"/>
                  </a:moveTo>
                  <a:lnTo>
                    <a:pt x="3045371" y="601472"/>
                  </a:lnTo>
                  <a:lnTo>
                    <a:pt x="3042196" y="598995"/>
                  </a:lnTo>
                  <a:lnTo>
                    <a:pt x="3038716" y="599427"/>
                  </a:lnTo>
                  <a:lnTo>
                    <a:pt x="3035236" y="599859"/>
                  </a:lnTo>
                  <a:lnTo>
                    <a:pt x="3032760" y="603021"/>
                  </a:lnTo>
                  <a:lnTo>
                    <a:pt x="3037103" y="638352"/>
                  </a:lnTo>
                  <a:lnTo>
                    <a:pt x="3040265" y="640829"/>
                  </a:lnTo>
                  <a:lnTo>
                    <a:pt x="3047225" y="639965"/>
                  </a:lnTo>
                  <a:lnTo>
                    <a:pt x="3049701" y="636803"/>
                  </a:lnTo>
                  <a:close/>
                </a:path>
                <a:path w="3211194" h="1038225">
                  <a:moveTo>
                    <a:pt x="3211093" y="591083"/>
                  </a:moveTo>
                  <a:lnTo>
                    <a:pt x="3209760" y="523798"/>
                  </a:lnTo>
                  <a:lnTo>
                    <a:pt x="3200946" y="489813"/>
                  </a:lnTo>
                  <a:lnTo>
                    <a:pt x="3198076" y="485279"/>
                  </a:lnTo>
                  <a:lnTo>
                    <a:pt x="3198076" y="592683"/>
                  </a:lnTo>
                  <a:lnTo>
                    <a:pt x="3187674" y="651548"/>
                  </a:lnTo>
                  <a:lnTo>
                    <a:pt x="3172168" y="698436"/>
                  </a:lnTo>
                  <a:lnTo>
                    <a:pt x="3157778" y="729957"/>
                  </a:lnTo>
                  <a:lnTo>
                    <a:pt x="3153333" y="740435"/>
                  </a:lnTo>
                  <a:lnTo>
                    <a:pt x="3150527" y="751446"/>
                  </a:lnTo>
                  <a:lnTo>
                    <a:pt x="3149396" y="762825"/>
                  </a:lnTo>
                  <a:lnTo>
                    <a:pt x="3149968" y="774433"/>
                  </a:lnTo>
                  <a:lnTo>
                    <a:pt x="3154845" y="814108"/>
                  </a:lnTo>
                  <a:lnTo>
                    <a:pt x="3157283" y="864463"/>
                  </a:lnTo>
                  <a:lnTo>
                    <a:pt x="3153803" y="908481"/>
                  </a:lnTo>
                  <a:lnTo>
                    <a:pt x="3141865" y="967206"/>
                  </a:lnTo>
                  <a:lnTo>
                    <a:pt x="3116199" y="995654"/>
                  </a:lnTo>
                  <a:lnTo>
                    <a:pt x="3093897" y="1004201"/>
                  </a:lnTo>
                  <a:lnTo>
                    <a:pt x="3086303" y="1003731"/>
                  </a:lnTo>
                  <a:lnTo>
                    <a:pt x="3082201" y="1000125"/>
                  </a:lnTo>
                  <a:lnTo>
                    <a:pt x="3077629" y="990041"/>
                  </a:lnTo>
                  <a:lnTo>
                    <a:pt x="3076003" y="973124"/>
                  </a:lnTo>
                  <a:lnTo>
                    <a:pt x="3076283" y="952512"/>
                  </a:lnTo>
                  <a:lnTo>
                    <a:pt x="3077489" y="930503"/>
                  </a:lnTo>
                  <a:lnTo>
                    <a:pt x="3078302" y="916266"/>
                  </a:lnTo>
                  <a:lnTo>
                    <a:pt x="3078759" y="905141"/>
                  </a:lnTo>
                  <a:lnTo>
                    <a:pt x="3078886" y="895121"/>
                  </a:lnTo>
                  <a:lnTo>
                    <a:pt x="3078810" y="887615"/>
                  </a:lnTo>
                  <a:lnTo>
                    <a:pt x="3078061" y="876769"/>
                  </a:lnTo>
                  <a:lnTo>
                    <a:pt x="3077667" y="873582"/>
                  </a:lnTo>
                  <a:lnTo>
                    <a:pt x="3077095" y="868172"/>
                  </a:lnTo>
                  <a:lnTo>
                    <a:pt x="3065488" y="823544"/>
                  </a:lnTo>
                  <a:lnTo>
                    <a:pt x="3053245" y="810628"/>
                  </a:lnTo>
                  <a:lnTo>
                    <a:pt x="3042221" y="804202"/>
                  </a:lnTo>
                  <a:lnTo>
                    <a:pt x="3026410" y="799693"/>
                  </a:lnTo>
                  <a:lnTo>
                    <a:pt x="3018815" y="799007"/>
                  </a:lnTo>
                  <a:lnTo>
                    <a:pt x="2984843" y="799007"/>
                  </a:lnTo>
                  <a:lnTo>
                    <a:pt x="2984576" y="799007"/>
                  </a:lnTo>
                  <a:lnTo>
                    <a:pt x="2984157" y="799007"/>
                  </a:lnTo>
                  <a:lnTo>
                    <a:pt x="2978061" y="799731"/>
                  </a:lnTo>
                  <a:lnTo>
                    <a:pt x="2977438" y="799884"/>
                  </a:lnTo>
                  <a:lnTo>
                    <a:pt x="2955201" y="804354"/>
                  </a:lnTo>
                  <a:lnTo>
                    <a:pt x="2912351" y="829005"/>
                  </a:lnTo>
                  <a:lnTo>
                    <a:pt x="2902140" y="858520"/>
                  </a:lnTo>
                  <a:lnTo>
                    <a:pt x="2902534" y="874115"/>
                  </a:lnTo>
                  <a:lnTo>
                    <a:pt x="2904426" y="889558"/>
                  </a:lnTo>
                  <a:lnTo>
                    <a:pt x="2905214" y="895121"/>
                  </a:lnTo>
                  <a:lnTo>
                    <a:pt x="2905556" y="897953"/>
                  </a:lnTo>
                  <a:lnTo>
                    <a:pt x="2907652" y="909802"/>
                  </a:lnTo>
                  <a:lnTo>
                    <a:pt x="2910916" y="922870"/>
                  </a:lnTo>
                  <a:lnTo>
                    <a:pt x="2914954" y="936663"/>
                  </a:lnTo>
                  <a:lnTo>
                    <a:pt x="2919323" y="950696"/>
                  </a:lnTo>
                  <a:lnTo>
                    <a:pt x="2925584" y="971016"/>
                  </a:lnTo>
                  <a:lnTo>
                    <a:pt x="2930842" y="990955"/>
                  </a:lnTo>
                  <a:lnTo>
                    <a:pt x="2933357" y="1007757"/>
                  </a:lnTo>
                  <a:lnTo>
                    <a:pt x="2931363" y="1018654"/>
                  </a:lnTo>
                  <a:lnTo>
                    <a:pt x="2928251" y="1023137"/>
                  </a:lnTo>
                  <a:lnTo>
                    <a:pt x="2920987" y="1025436"/>
                  </a:lnTo>
                  <a:lnTo>
                    <a:pt x="2911424" y="1024940"/>
                  </a:lnTo>
                  <a:lnTo>
                    <a:pt x="2872854" y="1009865"/>
                  </a:lnTo>
                  <a:lnTo>
                    <a:pt x="2839732" y="947013"/>
                  </a:lnTo>
                  <a:lnTo>
                    <a:pt x="2825699" y="905141"/>
                  </a:lnTo>
                  <a:lnTo>
                    <a:pt x="2815894" y="855726"/>
                  </a:lnTo>
                  <a:lnTo>
                    <a:pt x="2811526" y="820204"/>
                  </a:lnTo>
                  <a:lnTo>
                    <a:pt x="2808909" y="807021"/>
                  </a:lnTo>
                  <a:lnTo>
                    <a:pt x="2804401" y="794435"/>
                  </a:lnTo>
                  <a:lnTo>
                    <a:pt x="2798089" y="782624"/>
                  </a:lnTo>
                  <a:lnTo>
                    <a:pt x="2790037" y="771753"/>
                  </a:lnTo>
                  <a:lnTo>
                    <a:pt x="2766834" y="741832"/>
                  </a:lnTo>
                  <a:lnTo>
                    <a:pt x="2741409" y="700100"/>
                  </a:lnTo>
                  <a:lnTo>
                    <a:pt x="2719032" y="647700"/>
                  </a:lnTo>
                  <a:lnTo>
                    <a:pt x="2704973" y="585774"/>
                  </a:lnTo>
                  <a:lnTo>
                    <a:pt x="2704465" y="559765"/>
                  </a:lnTo>
                  <a:lnTo>
                    <a:pt x="2709811" y="537679"/>
                  </a:lnTo>
                  <a:lnTo>
                    <a:pt x="2737916" y="505625"/>
                  </a:lnTo>
                  <a:lnTo>
                    <a:pt x="2783141" y="491197"/>
                  </a:lnTo>
                  <a:lnTo>
                    <a:pt x="2808325" y="489978"/>
                  </a:lnTo>
                  <a:lnTo>
                    <a:pt x="2831452" y="491845"/>
                  </a:lnTo>
                  <a:lnTo>
                    <a:pt x="2850438" y="495757"/>
                  </a:lnTo>
                  <a:lnTo>
                    <a:pt x="2863138" y="500608"/>
                  </a:lnTo>
                  <a:lnTo>
                    <a:pt x="2876448" y="522071"/>
                  </a:lnTo>
                  <a:lnTo>
                    <a:pt x="2903296" y="537337"/>
                  </a:lnTo>
                  <a:lnTo>
                    <a:pt x="2940456" y="545134"/>
                  </a:lnTo>
                  <a:lnTo>
                    <a:pt x="2984639" y="544195"/>
                  </a:lnTo>
                  <a:lnTo>
                    <a:pt x="2988119" y="543763"/>
                  </a:lnTo>
                  <a:lnTo>
                    <a:pt x="2990596" y="540600"/>
                  </a:lnTo>
                  <a:lnTo>
                    <a:pt x="2989745" y="533628"/>
                  </a:lnTo>
                  <a:lnTo>
                    <a:pt x="2988894" y="532968"/>
                  </a:lnTo>
                  <a:lnTo>
                    <a:pt x="2986570" y="531152"/>
                  </a:lnTo>
                  <a:lnTo>
                    <a:pt x="2983090" y="531583"/>
                  </a:lnTo>
                  <a:lnTo>
                    <a:pt x="2950654" y="532968"/>
                  </a:lnTo>
                  <a:lnTo>
                    <a:pt x="2921635" y="529336"/>
                  </a:lnTo>
                  <a:lnTo>
                    <a:pt x="2898025" y="521360"/>
                  </a:lnTo>
                  <a:lnTo>
                    <a:pt x="2881807" y="509689"/>
                  </a:lnTo>
                  <a:lnTo>
                    <a:pt x="2898610" y="513842"/>
                  </a:lnTo>
                  <a:lnTo>
                    <a:pt x="2915348" y="515734"/>
                  </a:lnTo>
                  <a:lnTo>
                    <a:pt x="2930321" y="516089"/>
                  </a:lnTo>
                  <a:lnTo>
                    <a:pt x="2941828" y="515620"/>
                  </a:lnTo>
                  <a:lnTo>
                    <a:pt x="2942298" y="515683"/>
                  </a:lnTo>
                  <a:lnTo>
                    <a:pt x="2950349" y="514565"/>
                  </a:lnTo>
                  <a:lnTo>
                    <a:pt x="2965437" y="511340"/>
                  </a:lnTo>
                  <a:lnTo>
                    <a:pt x="2970758" y="509689"/>
                  </a:lnTo>
                  <a:lnTo>
                    <a:pt x="2984893" y="505320"/>
                  </a:lnTo>
                  <a:lnTo>
                    <a:pt x="2989046" y="503351"/>
                  </a:lnTo>
                  <a:lnTo>
                    <a:pt x="3004858" y="495896"/>
                  </a:lnTo>
                  <a:lnTo>
                    <a:pt x="3021469" y="482434"/>
                  </a:lnTo>
                  <a:lnTo>
                    <a:pt x="3038932" y="470585"/>
                  </a:lnTo>
                  <a:lnTo>
                    <a:pt x="3069793" y="458495"/>
                  </a:lnTo>
                  <a:lnTo>
                    <a:pt x="3107575" y="451637"/>
                  </a:lnTo>
                  <a:lnTo>
                    <a:pt x="3145790" y="455536"/>
                  </a:lnTo>
                  <a:lnTo>
                    <a:pt x="3180829" y="479844"/>
                  </a:lnTo>
                  <a:lnTo>
                    <a:pt x="3197161" y="525348"/>
                  </a:lnTo>
                  <a:lnTo>
                    <a:pt x="3198076" y="592683"/>
                  </a:lnTo>
                  <a:lnTo>
                    <a:pt x="3198076" y="485279"/>
                  </a:lnTo>
                  <a:lnTo>
                    <a:pt x="3168180" y="451637"/>
                  </a:lnTo>
                  <a:lnTo>
                    <a:pt x="3107486" y="438873"/>
                  </a:lnTo>
                  <a:lnTo>
                    <a:pt x="3066173" y="446201"/>
                  </a:lnTo>
                  <a:lnTo>
                    <a:pt x="3032125" y="459803"/>
                  </a:lnTo>
                  <a:lnTo>
                    <a:pt x="3011894" y="474103"/>
                  </a:lnTo>
                  <a:lnTo>
                    <a:pt x="2995688" y="486562"/>
                  </a:lnTo>
                  <a:lnTo>
                    <a:pt x="2975800" y="495071"/>
                  </a:lnTo>
                  <a:lnTo>
                    <a:pt x="2957030" y="500253"/>
                  </a:lnTo>
                  <a:lnTo>
                    <a:pt x="2944520" y="502653"/>
                  </a:lnTo>
                  <a:lnTo>
                    <a:pt x="2931718" y="503351"/>
                  </a:lnTo>
                  <a:lnTo>
                    <a:pt x="2912376" y="502856"/>
                  </a:lnTo>
                  <a:lnTo>
                    <a:pt x="2891053" y="499402"/>
                  </a:lnTo>
                  <a:lnTo>
                    <a:pt x="2872270" y="491197"/>
                  </a:lnTo>
                  <a:lnTo>
                    <a:pt x="2869120" y="489978"/>
                  </a:lnTo>
                  <a:lnTo>
                    <a:pt x="2849245" y="482244"/>
                  </a:lnTo>
                  <a:lnTo>
                    <a:pt x="2812910" y="477304"/>
                  </a:lnTo>
                  <a:lnTo>
                    <a:pt x="2771051" y="480187"/>
                  </a:lnTo>
                  <a:lnTo>
                    <a:pt x="2731363" y="494741"/>
                  </a:lnTo>
                  <a:lnTo>
                    <a:pt x="2701391" y="525907"/>
                  </a:lnTo>
                  <a:lnTo>
                    <a:pt x="2692362" y="587324"/>
                  </a:lnTo>
                  <a:lnTo>
                    <a:pt x="2706928" y="651548"/>
                  </a:lnTo>
                  <a:lnTo>
                    <a:pt x="2730093" y="705853"/>
                  </a:lnTo>
                  <a:lnTo>
                    <a:pt x="2756408" y="749071"/>
                  </a:lnTo>
                  <a:lnTo>
                    <a:pt x="2780411" y="780034"/>
                  </a:lnTo>
                  <a:lnTo>
                    <a:pt x="2787345" y="789406"/>
                  </a:lnTo>
                  <a:lnTo>
                    <a:pt x="2792793" y="799579"/>
                  </a:lnTo>
                  <a:lnTo>
                    <a:pt x="2796667" y="810412"/>
                  </a:lnTo>
                  <a:lnTo>
                    <a:pt x="2798927" y="821753"/>
                  </a:lnTo>
                  <a:lnTo>
                    <a:pt x="2803283" y="857275"/>
                  </a:lnTo>
                  <a:lnTo>
                    <a:pt x="2812097" y="903465"/>
                  </a:lnTo>
                  <a:lnTo>
                    <a:pt x="2825038" y="944168"/>
                  </a:lnTo>
                  <a:lnTo>
                    <a:pt x="2854363" y="1007224"/>
                  </a:lnTo>
                  <a:lnTo>
                    <a:pt x="2894977" y="1035037"/>
                  </a:lnTo>
                  <a:lnTo>
                    <a:pt x="2914154" y="1037805"/>
                  </a:lnTo>
                  <a:lnTo>
                    <a:pt x="2917355" y="1037704"/>
                  </a:lnTo>
                  <a:lnTo>
                    <a:pt x="2945930" y="1012266"/>
                  </a:lnTo>
                  <a:lnTo>
                    <a:pt x="2944457" y="993914"/>
                  </a:lnTo>
                  <a:lnTo>
                    <a:pt x="2939059" y="971778"/>
                  </a:lnTo>
                  <a:lnTo>
                    <a:pt x="2931439" y="946873"/>
                  </a:lnTo>
                  <a:lnTo>
                    <a:pt x="2927197" y="933259"/>
                  </a:lnTo>
                  <a:lnTo>
                    <a:pt x="2923286" y="919949"/>
                  </a:lnTo>
                  <a:lnTo>
                    <a:pt x="2920149" y="907491"/>
                  </a:lnTo>
                  <a:lnTo>
                    <a:pt x="2918168" y="896404"/>
                  </a:lnTo>
                  <a:lnTo>
                    <a:pt x="2917812" y="893508"/>
                  </a:lnTo>
                  <a:lnTo>
                    <a:pt x="2916986" y="887615"/>
                  </a:lnTo>
                  <a:lnTo>
                    <a:pt x="2915221" y="873582"/>
                  </a:lnTo>
                  <a:lnTo>
                    <a:pt x="2914726" y="860221"/>
                  </a:lnTo>
                  <a:lnTo>
                    <a:pt x="2916720" y="847839"/>
                  </a:lnTo>
                  <a:lnTo>
                    <a:pt x="2944545" y="821194"/>
                  </a:lnTo>
                  <a:lnTo>
                    <a:pt x="2982544" y="811999"/>
                  </a:lnTo>
                  <a:lnTo>
                    <a:pt x="3003880" y="810628"/>
                  </a:lnTo>
                  <a:lnTo>
                    <a:pt x="3021647" y="811733"/>
                  </a:lnTo>
                  <a:lnTo>
                    <a:pt x="3055099" y="830859"/>
                  </a:lnTo>
                  <a:lnTo>
                    <a:pt x="3064472" y="869505"/>
                  </a:lnTo>
                  <a:lnTo>
                    <a:pt x="3065094" y="875423"/>
                  </a:lnTo>
                  <a:lnTo>
                    <a:pt x="3065449" y="878319"/>
                  </a:lnTo>
                  <a:lnTo>
                    <a:pt x="3066084" y="887615"/>
                  </a:lnTo>
                  <a:lnTo>
                    <a:pt x="3066173" y="902169"/>
                  </a:lnTo>
                  <a:lnTo>
                    <a:pt x="3065576" y="916609"/>
                  </a:lnTo>
                  <a:lnTo>
                    <a:pt x="3064624" y="933259"/>
                  </a:lnTo>
                  <a:lnTo>
                    <a:pt x="3063392" y="956513"/>
                  </a:lnTo>
                  <a:lnTo>
                    <a:pt x="3066529" y="997458"/>
                  </a:lnTo>
                  <a:lnTo>
                    <a:pt x="3087992" y="1015695"/>
                  </a:lnTo>
                  <a:lnTo>
                    <a:pt x="3096920" y="1015657"/>
                  </a:lnTo>
                  <a:lnTo>
                    <a:pt x="3106775" y="1013561"/>
                  </a:lnTo>
                  <a:lnTo>
                    <a:pt x="3121469" y="1007224"/>
                  </a:lnTo>
                  <a:lnTo>
                    <a:pt x="3125825" y="1004201"/>
                  </a:lnTo>
                  <a:lnTo>
                    <a:pt x="3135630" y="997407"/>
                  </a:lnTo>
                  <a:lnTo>
                    <a:pt x="3161385" y="939469"/>
                  </a:lnTo>
                  <a:lnTo>
                    <a:pt x="3170047" y="860221"/>
                  </a:lnTo>
                  <a:lnTo>
                    <a:pt x="3169958" y="857275"/>
                  </a:lnTo>
                  <a:lnTo>
                    <a:pt x="3167443" y="812558"/>
                  </a:lnTo>
                  <a:lnTo>
                    <a:pt x="3162579" y="772883"/>
                  </a:lnTo>
                  <a:lnTo>
                    <a:pt x="3162096" y="763193"/>
                  </a:lnTo>
                  <a:lnTo>
                    <a:pt x="3163024" y="753694"/>
                  </a:lnTo>
                  <a:lnTo>
                    <a:pt x="3165348" y="744524"/>
                  </a:lnTo>
                  <a:lnTo>
                    <a:pt x="3169043" y="735812"/>
                  </a:lnTo>
                  <a:lnTo>
                    <a:pt x="3185528" y="699490"/>
                  </a:lnTo>
                  <a:lnTo>
                    <a:pt x="3201289" y="650455"/>
                  </a:lnTo>
                  <a:lnTo>
                    <a:pt x="3211093" y="591083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721979"/>
              <a:ext cx="172186" cy="683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48413" y="0"/>
              <a:ext cx="1483360" cy="868044"/>
            </a:xfrm>
            <a:custGeom>
              <a:avLst/>
              <a:gdLst/>
              <a:ahLst/>
              <a:cxnLst/>
              <a:rect l="l" t="t" r="r" b="b"/>
              <a:pathLst>
                <a:path w="1483360" h="868044">
                  <a:moveTo>
                    <a:pt x="178866" y="0"/>
                  </a:moveTo>
                  <a:lnTo>
                    <a:pt x="166116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66" y="0"/>
                  </a:lnTo>
                  <a:close/>
                </a:path>
                <a:path w="1483360" h="868044">
                  <a:moveTo>
                    <a:pt x="339940" y="13703"/>
                  </a:moveTo>
                  <a:lnTo>
                    <a:pt x="337350" y="10629"/>
                  </a:lnTo>
                  <a:lnTo>
                    <a:pt x="333857" y="10325"/>
                  </a:lnTo>
                  <a:lnTo>
                    <a:pt x="330365" y="10020"/>
                  </a:lnTo>
                  <a:lnTo>
                    <a:pt x="327279" y="12598"/>
                  </a:lnTo>
                  <a:lnTo>
                    <a:pt x="324180" y="48056"/>
                  </a:lnTo>
                  <a:lnTo>
                    <a:pt x="326758" y="51142"/>
                  </a:lnTo>
                  <a:lnTo>
                    <a:pt x="333756" y="51752"/>
                  </a:lnTo>
                  <a:lnTo>
                    <a:pt x="336829" y="49161"/>
                  </a:lnTo>
                  <a:lnTo>
                    <a:pt x="339940" y="13703"/>
                  </a:lnTo>
                  <a:close/>
                </a:path>
                <a:path w="1483360" h="868044">
                  <a:moveTo>
                    <a:pt x="511492" y="0"/>
                  </a:moveTo>
                  <a:lnTo>
                    <a:pt x="498449" y="0"/>
                  </a:lnTo>
                  <a:lnTo>
                    <a:pt x="491134" y="36868"/>
                  </a:lnTo>
                  <a:lnTo>
                    <a:pt x="468718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48" y="172085"/>
                  </a:lnTo>
                  <a:lnTo>
                    <a:pt x="411619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28" y="294220"/>
                  </a:lnTo>
                  <a:lnTo>
                    <a:pt x="382168" y="336550"/>
                  </a:lnTo>
                  <a:lnTo>
                    <a:pt x="358292" y="391528"/>
                  </a:lnTo>
                  <a:lnTo>
                    <a:pt x="327266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15" y="400494"/>
                  </a:lnTo>
                  <a:lnTo>
                    <a:pt x="292633" y="383616"/>
                  </a:lnTo>
                  <a:lnTo>
                    <a:pt x="297192" y="363499"/>
                  </a:lnTo>
                  <a:lnTo>
                    <a:pt x="302742" y="342988"/>
                  </a:lnTo>
                  <a:lnTo>
                    <a:pt x="306628" y="328803"/>
                  </a:lnTo>
                  <a:lnTo>
                    <a:pt x="310184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47" y="286664"/>
                  </a:lnTo>
                  <a:lnTo>
                    <a:pt x="315531" y="281190"/>
                  </a:lnTo>
                  <a:lnTo>
                    <a:pt x="316776" y="266915"/>
                  </a:lnTo>
                  <a:lnTo>
                    <a:pt x="316712" y="250266"/>
                  </a:lnTo>
                  <a:lnTo>
                    <a:pt x="313448" y="235115"/>
                  </a:lnTo>
                  <a:lnTo>
                    <a:pt x="284492" y="205943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19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209562" y="193408"/>
                  </a:lnTo>
                  <a:lnTo>
                    <a:pt x="190461" y="195808"/>
                  </a:lnTo>
                  <a:lnTo>
                    <a:pt x="152285" y="220941"/>
                  </a:lnTo>
                  <a:lnTo>
                    <a:pt x="142214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85" y="288683"/>
                  </a:lnTo>
                  <a:lnTo>
                    <a:pt x="141605" y="300126"/>
                  </a:lnTo>
                  <a:lnTo>
                    <a:pt x="142722" y="314871"/>
                  </a:lnTo>
                  <a:lnTo>
                    <a:pt x="144056" y="329095"/>
                  </a:lnTo>
                  <a:lnTo>
                    <a:pt x="145948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41" y="308940"/>
                  </a:lnTo>
                  <a:lnTo>
                    <a:pt x="62014" y="265861"/>
                  </a:lnTo>
                  <a:lnTo>
                    <a:pt x="62128" y="250266"/>
                  </a:lnTo>
                  <a:lnTo>
                    <a:pt x="62522" y="220941"/>
                  </a:lnTo>
                  <a:lnTo>
                    <a:pt x="62623" y="214439"/>
                  </a:lnTo>
                  <a:lnTo>
                    <a:pt x="65735" y="179057"/>
                  </a:lnTo>
                  <a:lnTo>
                    <a:pt x="65913" y="165608"/>
                  </a:lnTo>
                  <a:lnTo>
                    <a:pt x="64122" y="152361"/>
                  </a:lnTo>
                  <a:lnTo>
                    <a:pt x="60401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10" y="46990"/>
                  </a:lnTo>
                  <a:lnTo>
                    <a:pt x="12877" y="0"/>
                  </a:lnTo>
                  <a:lnTo>
                    <a:pt x="0" y="0"/>
                  </a:lnTo>
                  <a:lnTo>
                    <a:pt x="9855" y="50253"/>
                  </a:lnTo>
                  <a:lnTo>
                    <a:pt x="26593" y="98005"/>
                  </a:lnTo>
                  <a:lnTo>
                    <a:pt x="43649" y="133286"/>
                  </a:lnTo>
                  <a:lnTo>
                    <a:pt x="48475" y="143891"/>
                  </a:lnTo>
                  <a:lnTo>
                    <a:pt x="51689" y="154965"/>
                  </a:lnTo>
                  <a:lnTo>
                    <a:pt x="53124" y="165608"/>
                  </a:lnTo>
                  <a:lnTo>
                    <a:pt x="53174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71" y="260591"/>
                  </a:lnTo>
                  <a:lnTo>
                    <a:pt x="53162" y="303110"/>
                  </a:lnTo>
                  <a:lnTo>
                    <a:pt x="68745" y="370890"/>
                  </a:lnTo>
                  <a:lnTo>
                    <a:pt x="102692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22" y="402551"/>
                  </a:lnTo>
                  <a:lnTo>
                    <a:pt x="157264" y="394855"/>
                  </a:lnTo>
                  <a:lnTo>
                    <a:pt x="159639" y="376593"/>
                  </a:lnTo>
                  <a:lnTo>
                    <a:pt x="158965" y="353822"/>
                  </a:lnTo>
                  <a:lnTo>
                    <a:pt x="156692" y="327888"/>
                  </a:lnTo>
                  <a:lnTo>
                    <a:pt x="155359" y="313677"/>
                  </a:lnTo>
                  <a:lnTo>
                    <a:pt x="154305" y="299834"/>
                  </a:lnTo>
                  <a:lnTo>
                    <a:pt x="153924" y="289801"/>
                  </a:lnTo>
                  <a:lnTo>
                    <a:pt x="153860" y="285775"/>
                  </a:lnTo>
                  <a:lnTo>
                    <a:pt x="154190" y="275755"/>
                  </a:lnTo>
                  <a:lnTo>
                    <a:pt x="154520" y="271805"/>
                  </a:lnTo>
                  <a:lnTo>
                    <a:pt x="155028" y="265074"/>
                  </a:lnTo>
                  <a:lnTo>
                    <a:pt x="170764" y="218274"/>
                  </a:lnTo>
                  <a:lnTo>
                    <a:pt x="213347" y="205943"/>
                  </a:lnTo>
                  <a:lnTo>
                    <a:pt x="234721" y="206578"/>
                  </a:lnTo>
                  <a:lnTo>
                    <a:pt x="273024" y="214439"/>
                  </a:lnTo>
                  <a:lnTo>
                    <a:pt x="301777" y="240106"/>
                  </a:lnTo>
                  <a:lnTo>
                    <a:pt x="304190" y="252399"/>
                  </a:lnTo>
                  <a:lnTo>
                    <a:pt x="304177" y="260591"/>
                  </a:lnTo>
                  <a:lnTo>
                    <a:pt x="304063" y="266915"/>
                  </a:lnTo>
                  <a:lnTo>
                    <a:pt x="302895" y="279869"/>
                  </a:lnTo>
                  <a:lnTo>
                    <a:pt x="302171" y="287007"/>
                  </a:lnTo>
                  <a:lnTo>
                    <a:pt x="302018" y="288683"/>
                  </a:lnTo>
                  <a:lnTo>
                    <a:pt x="300431" y="299834"/>
                  </a:lnTo>
                  <a:lnTo>
                    <a:pt x="297713" y="312407"/>
                  </a:lnTo>
                  <a:lnTo>
                    <a:pt x="294271" y="325843"/>
                  </a:lnTo>
                  <a:lnTo>
                    <a:pt x="290499" y="339598"/>
                  </a:lnTo>
                  <a:lnTo>
                    <a:pt x="283756" y="364744"/>
                  </a:lnTo>
                  <a:lnTo>
                    <a:pt x="279196" y="386842"/>
                  </a:lnTo>
                  <a:lnTo>
                    <a:pt x="279107" y="387819"/>
                  </a:lnTo>
                  <a:lnTo>
                    <a:pt x="278307" y="405447"/>
                  </a:lnTo>
                  <a:lnTo>
                    <a:pt x="282892" y="418871"/>
                  </a:lnTo>
                  <a:lnTo>
                    <a:pt x="288328" y="424154"/>
                  </a:lnTo>
                  <a:lnTo>
                    <a:pt x="295503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09" y="419760"/>
                  </a:lnTo>
                  <a:lnTo>
                    <a:pt x="348767" y="417741"/>
                  </a:lnTo>
                  <a:lnTo>
                    <a:pt x="359841" y="409917"/>
                  </a:lnTo>
                  <a:lnTo>
                    <a:pt x="383146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84" y="196164"/>
                  </a:lnTo>
                  <a:lnTo>
                    <a:pt x="423367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53" y="138734"/>
                  </a:lnTo>
                  <a:lnTo>
                    <a:pt x="482269" y="94030"/>
                  </a:lnTo>
                  <a:lnTo>
                    <a:pt x="504202" y="37998"/>
                  </a:lnTo>
                  <a:lnTo>
                    <a:pt x="511492" y="0"/>
                  </a:lnTo>
                  <a:close/>
                </a:path>
                <a:path w="1483360" h="868044">
                  <a:moveTo>
                    <a:pt x="829881" y="618477"/>
                  </a:moveTo>
                  <a:lnTo>
                    <a:pt x="828040" y="614908"/>
                  </a:lnTo>
                  <a:lnTo>
                    <a:pt x="751725" y="590651"/>
                  </a:lnTo>
                  <a:lnTo>
                    <a:pt x="748182" y="592480"/>
                  </a:lnTo>
                  <a:lnTo>
                    <a:pt x="746048" y="599173"/>
                  </a:lnTo>
                  <a:lnTo>
                    <a:pt x="747890" y="602742"/>
                  </a:lnTo>
                  <a:lnTo>
                    <a:pt x="751230" y="603808"/>
                  </a:lnTo>
                  <a:lnTo>
                    <a:pt x="821740" y="626237"/>
                  </a:lnTo>
                  <a:lnTo>
                    <a:pt x="822655" y="626313"/>
                  </a:lnTo>
                  <a:lnTo>
                    <a:pt x="825931" y="625906"/>
                  </a:lnTo>
                  <a:lnTo>
                    <a:pt x="828040" y="624268"/>
                  </a:lnTo>
                  <a:lnTo>
                    <a:pt x="829881" y="618477"/>
                  </a:lnTo>
                  <a:close/>
                </a:path>
                <a:path w="1483360" h="868044">
                  <a:moveTo>
                    <a:pt x="842733" y="730313"/>
                  </a:moveTo>
                  <a:lnTo>
                    <a:pt x="841870" y="723341"/>
                  </a:lnTo>
                  <a:lnTo>
                    <a:pt x="838708" y="720877"/>
                  </a:lnTo>
                  <a:lnTo>
                    <a:pt x="765848" y="729818"/>
                  </a:lnTo>
                  <a:lnTo>
                    <a:pt x="763371" y="732980"/>
                  </a:lnTo>
                  <a:lnTo>
                    <a:pt x="764235" y="739952"/>
                  </a:lnTo>
                  <a:lnTo>
                    <a:pt x="767397" y="742429"/>
                  </a:lnTo>
                  <a:lnTo>
                    <a:pt x="770877" y="741997"/>
                  </a:lnTo>
                  <a:lnTo>
                    <a:pt x="840257" y="733475"/>
                  </a:lnTo>
                  <a:lnTo>
                    <a:pt x="842733" y="730313"/>
                  </a:lnTo>
                  <a:close/>
                </a:path>
                <a:path w="1483360" h="868044">
                  <a:moveTo>
                    <a:pt x="901166" y="812241"/>
                  </a:moveTo>
                  <a:lnTo>
                    <a:pt x="896493" y="806983"/>
                  </a:lnTo>
                  <a:lnTo>
                    <a:pt x="892479" y="806780"/>
                  </a:lnTo>
                  <a:lnTo>
                    <a:pt x="833920" y="858862"/>
                  </a:lnTo>
                  <a:lnTo>
                    <a:pt x="833691" y="862876"/>
                  </a:lnTo>
                  <a:lnTo>
                    <a:pt x="836028" y="865492"/>
                  </a:lnTo>
                  <a:lnTo>
                    <a:pt x="837463" y="867117"/>
                  </a:lnTo>
                  <a:lnTo>
                    <a:pt x="839546" y="867816"/>
                  </a:lnTo>
                  <a:lnTo>
                    <a:pt x="842784" y="867422"/>
                  </a:lnTo>
                  <a:lnTo>
                    <a:pt x="843991" y="866902"/>
                  </a:lnTo>
                  <a:lnTo>
                    <a:pt x="900925" y="816254"/>
                  </a:lnTo>
                  <a:lnTo>
                    <a:pt x="901166" y="812241"/>
                  </a:lnTo>
                  <a:close/>
                </a:path>
                <a:path w="1483360" h="868044">
                  <a:moveTo>
                    <a:pt x="1445056" y="787806"/>
                  </a:moveTo>
                  <a:lnTo>
                    <a:pt x="1443863" y="783971"/>
                  </a:lnTo>
                  <a:lnTo>
                    <a:pt x="1377543" y="749223"/>
                  </a:lnTo>
                  <a:lnTo>
                    <a:pt x="1374444" y="747598"/>
                  </a:lnTo>
                  <a:lnTo>
                    <a:pt x="1370596" y="748779"/>
                  </a:lnTo>
                  <a:lnTo>
                    <a:pt x="1367345" y="755002"/>
                  </a:lnTo>
                  <a:lnTo>
                    <a:pt x="1368539" y="758850"/>
                  </a:lnTo>
                  <a:lnTo>
                    <a:pt x="1436052" y="794219"/>
                  </a:lnTo>
                  <a:lnTo>
                    <a:pt x="1437335" y="794423"/>
                  </a:lnTo>
                  <a:lnTo>
                    <a:pt x="1440573" y="794029"/>
                  </a:lnTo>
                  <a:lnTo>
                    <a:pt x="1442427" y="792835"/>
                  </a:lnTo>
                  <a:lnTo>
                    <a:pt x="1445056" y="787806"/>
                  </a:lnTo>
                  <a:close/>
                </a:path>
                <a:path w="1483360" h="868044">
                  <a:moveTo>
                    <a:pt x="1466303" y="510730"/>
                  </a:moveTo>
                  <a:lnTo>
                    <a:pt x="1462620" y="504736"/>
                  </a:lnTo>
                  <a:lnTo>
                    <a:pt x="1458722" y="503821"/>
                  </a:lnTo>
                  <a:lnTo>
                    <a:pt x="1390548" y="545833"/>
                  </a:lnTo>
                  <a:lnTo>
                    <a:pt x="1389634" y="549744"/>
                  </a:lnTo>
                  <a:lnTo>
                    <a:pt x="1391475" y="552729"/>
                  </a:lnTo>
                  <a:lnTo>
                    <a:pt x="1392821" y="554913"/>
                  </a:lnTo>
                  <a:lnTo>
                    <a:pt x="1395260" y="555993"/>
                  </a:lnTo>
                  <a:lnTo>
                    <a:pt x="1398536" y="555586"/>
                  </a:lnTo>
                  <a:lnTo>
                    <a:pt x="1399400" y="555294"/>
                  </a:lnTo>
                  <a:lnTo>
                    <a:pt x="1465376" y="514642"/>
                  </a:lnTo>
                  <a:lnTo>
                    <a:pt x="1466303" y="510730"/>
                  </a:lnTo>
                  <a:close/>
                </a:path>
                <a:path w="1483360" h="868044">
                  <a:moveTo>
                    <a:pt x="1482737" y="651738"/>
                  </a:moveTo>
                  <a:lnTo>
                    <a:pt x="1481874" y="644766"/>
                  </a:lnTo>
                  <a:lnTo>
                    <a:pt x="1478711" y="642289"/>
                  </a:lnTo>
                  <a:lnTo>
                    <a:pt x="1475232" y="642721"/>
                  </a:lnTo>
                  <a:lnTo>
                    <a:pt x="1405851" y="651243"/>
                  </a:lnTo>
                  <a:lnTo>
                    <a:pt x="1403375" y="654405"/>
                  </a:lnTo>
                  <a:lnTo>
                    <a:pt x="1404239" y="661377"/>
                  </a:lnTo>
                  <a:lnTo>
                    <a:pt x="1407401" y="663841"/>
                  </a:lnTo>
                  <a:lnTo>
                    <a:pt x="1480261" y="654900"/>
                  </a:lnTo>
                  <a:lnTo>
                    <a:pt x="1482737" y="65173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6344" y="95017"/>
              <a:ext cx="172707" cy="656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33402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5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5" h="203200">
                  <a:moveTo>
                    <a:pt x="118922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22" y="108750"/>
                  </a:lnTo>
                  <a:close/>
                </a:path>
                <a:path w="721995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5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4533" y="34974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7254" y="608619"/>
              <a:ext cx="172186" cy="683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18539" y="39047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90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90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90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90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90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90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2477" y="0"/>
              <a:ext cx="511809" cy="429895"/>
            </a:xfrm>
            <a:custGeom>
              <a:avLst/>
              <a:gdLst/>
              <a:ahLst/>
              <a:cxnLst/>
              <a:rect l="l" t="t" r="r" b="b"/>
              <a:pathLst>
                <a:path w="511809" h="429895">
                  <a:moveTo>
                    <a:pt x="178879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79" y="0"/>
                  </a:lnTo>
                  <a:close/>
                </a:path>
                <a:path w="511809" h="429895">
                  <a:moveTo>
                    <a:pt x="339953" y="13703"/>
                  </a:moveTo>
                  <a:lnTo>
                    <a:pt x="337362" y="10629"/>
                  </a:lnTo>
                  <a:lnTo>
                    <a:pt x="333870" y="10325"/>
                  </a:lnTo>
                  <a:lnTo>
                    <a:pt x="330377" y="10020"/>
                  </a:lnTo>
                  <a:lnTo>
                    <a:pt x="327291" y="12598"/>
                  </a:lnTo>
                  <a:lnTo>
                    <a:pt x="324192" y="48056"/>
                  </a:lnTo>
                  <a:lnTo>
                    <a:pt x="326771" y="51142"/>
                  </a:lnTo>
                  <a:lnTo>
                    <a:pt x="333768" y="51752"/>
                  </a:lnTo>
                  <a:lnTo>
                    <a:pt x="336842" y="49161"/>
                  </a:lnTo>
                  <a:lnTo>
                    <a:pt x="339953" y="13703"/>
                  </a:lnTo>
                  <a:close/>
                </a:path>
                <a:path w="511809" h="429895">
                  <a:moveTo>
                    <a:pt x="511505" y="0"/>
                  </a:moveTo>
                  <a:lnTo>
                    <a:pt x="498449" y="0"/>
                  </a:lnTo>
                  <a:lnTo>
                    <a:pt x="491147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189" y="162775"/>
                  </a:lnTo>
                  <a:lnTo>
                    <a:pt x="416661" y="172085"/>
                  </a:lnTo>
                  <a:lnTo>
                    <a:pt x="411632" y="182257"/>
                  </a:lnTo>
                  <a:lnTo>
                    <a:pt x="408152" y="193167"/>
                  </a:lnTo>
                  <a:lnTo>
                    <a:pt x="406298" y="204647"/>
                  </a:lnTo>
                  <a:lnTo>
                    <a:pt x="402818" y="244462"/>
                  </a:lnTo>
                  <a:lnTo>
                    <a:pt x="394741" y="294220"/>
                  </a:lnTo>
                  <a:lnTo>
                    <a:pt x="382181" y="336550"/>
                  </a:lnTo>
                  <a:lnTo>
                    <a:pt x="358292" y="391528"/>
                  </a:lnTo>
                  <a:lnTo>
                    <a:pt x="327279" y="414007"/>
                  </a:lnTo>
                  <a:lnTo>
                    <a:pt x="303682" y="417741"/>
                  </a:lnTo>
                  <a:lnTo>
                    <a:pt x="296341" y="415696"/>
                  </a:lnTo>
                  <a:lnTo>
                    <a:pt x="293090" y="411314"/>
                  </a:lnTo>
                  <a:lnTo>
                    <a:pt x="290728" y="400494"/>
                  </a:lnTo>
                  <a:lnTo>
                    <a:pt x="292646" y="383616"/>
                  </a:lnTo>
                  <a:lnTo>
                    <a:pt x="297205" y="363499"/>
                  </a:lnTo>
                  <a:lnTo>
                    <a:pt x="302742" y="342988"/>
                  </a:lnTo>
                  <a:lnTo>
                    <a:pt x="306641" y="328803"/>
                  </a:lnTo>
                  <a:lnTo>
                    <a:pt x="310197" y="314871"/>
                  </a:lnTo>
                  <a:lnTo>
                    <a:pt x="313004" y="301701"/>
                  </a:lnTo>
                  <a:lnTo>
                    <a:pt x="314680" y="289801"/>
                  </a:lnTo>
                  <a:lnTo>
                    <a:pt x="314960" y="286664"/>
                  </a:lnTo>
                  <a:lnTo>
                    <a:pt x="315531" y="281190"/>
                  </a:lnTo>
                  <a:lnTo>
                    <a:pt x="316788" y="266915"/>
                  </a:lnTo>
                  <a:lnTo>
                    <a:pt x="316725" y="250266"/>
                  </a:lnTo>
                  <a:lnTo>
                    <a:pt x="313461" y="235115"/>
                  </a:lnTo>
                  <a:lnTo>
                    <a:pt x="305485" y="221132"/>
                  </a:lnTo>
                  <a:lnTo>
                    <a:pt x="294716" y="211353"/>
                  </a:lnTo>
                  <a:lnTo>
                    <a:pt x="284492" y="205943"/>
                  </a:lnTo>
                  <a:lnTo>
                    <a:pt x="280187" y="203657"/>
                  </a:lnTo>
                  <a:lnTo>
                    <a:pt x="261785" y="197980"/>
                  </a:lnTo>
                  <a:lnTo>
                    <a:pt x="239407" y="194297"/>
                  </a:lnTo>
                  <a:lnTo>
                    <a:pt x="239102" y="194221"/>
                  </a:lnTo>
                  <a:lnTo>
                    <a:pt x="238467" y="194144"/>
                  </a:lnTo>
                  <a:lnTo>
                    <a:pt x="233032" y="193662"/>
                  </a:lnTo>
                  <a:lnTo>
                    <a:pt x="232879" y="193649"/>
                  </a:lnTo>
                  <a:lnTo>
                    <a:pt x="232511" y="193662"/>
                  </a:lnTo>
                  <a:lnTo>
                    <a:pt x="232244" y="193662"/>
                  </a:lnTo>
                  <a:lnTo>
                    <a:pt x="190474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795" y="271805"/>
                  </a:lnTo>
                  <a:lnTo>
                    <a:pt x="141541" y="274650"/>
                  </a:lnTo>
                  <a:lnTo>
                    <a:pt x="141312" y="281190"/>
                  </a:lnTo>
                  <a:lnTo>
                    <a:pt x="141198" y="288683"/>
                  </a:lnTo>
                  <a:lnTo>
                    <a:pt x="141617" y="300126"/>
                  </a:lnTo>
                  <a:lnTo>
                    <a:pt x="142735" y="314871"/>
                  </a:lnTo>
                  <a:lnTo>
                    <a:pt x="144056" y="329095"/>
                  </a:lnTo>
                  <a:lnTo>
                    <a:pt x="145961" y="350266"/>
                  </a:lnTo>
                  <a:lnTo>
                    <a:pt x="141693" y="398081"/>
                  </a:lnTo>
                  <a:lnTo>
                    <a:pt x="130124" y="402551"/>
                  </a:lnTo>
                  <a:lnTo>
                    <a:pt x="120878" y="400088"/>
                  </a:lnTo>
                  <a:lnTo>
                    <a:pt x="86283" y="377304"/>
                  </a:lnTo>
                  <a:lnTo>
                    <a:pt x="66954" y="308940"/>
                  </a:lnTo>
                  <a:lnTo>
                    <a:pt x="62026" y="265861"/>
                  </a:lnTo>
                  <a:lnTo>
                    <a:pt x="62141" y="250266"/>
                  </a:lnTo>
                  <a:lnTo>
                    <a:pt x="62534" y="220941"/>
                  </a:lnTo>
                  <a:lnTo>
                    <a:pt x="62636" y="214439"/>
                  </a:lnTo>
                  <a:lnTo>
                    <a:pt x="65735" y="179057"/>
                  </a:lnTo>
                  <a:lnTo>
                    <a:pt x="65925" y="165608"/>
                  </a:lnTo>
                  <a:lnTo>
                    <a:pt x="64135" y="152361"/>
                  </a:lnTo>
                  <a:lnTo>
                    <a:pt x="60413" y="139484"/>
                  </a:lnTo>
                  <a:lnTo>
                    <a:pt x="54787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9867" y="50253"/>
                  </a:lnTo>
                  <a:lnTo>
                    <a:pt x="26606" y="98005"/>
                  </a:lnTo>
                  <a:lnTo>
                    <a:pt x="43649" y="133286"/>
                  </a:lnTo>
                  <a:lnTo>
                    <a:pt x="48488" y="143891"/>
                  </a:lnTo>
                  <a:lnTo>
                    <a:pt x="51701" y="154965"/>
                  </a:lnTo>
                  <a:lnTo>
                    <a:pt x="53136" y="165608"/>
                  </a:lnTo>
                  <a:lnTo>
                    <a:pt x="53187" y="170840"/>
                  </a:lnTo>
                  <a:lnTo>
                    <a:pt x="53086" y="177952"/>
                  </a:lnTo>
                  <a:lnTo>
                    <a:pt x="49961" y="213588"/>
                  </a:lnTo>
                  <a:lnTo>
                    <a:pt x="48983" y="260591"/>
                  </a:lnTo>
                  <a:lnTo>
                    <a:pt x="53174" y="303110"/>
                  </a:lnTo>
                  <a:lnTo>
                    <a:pt x="68745" y="370890"/>
                  </a:lnTo>
                  <a:lnTo>
                    <a:pt x="102704" y="406527"/>
                  </a:lnTo>
                  <a:lnTo>
                    <a:pt x="136702" y="414909"/>
                  </a:lnTo>
                  <a:lnTo>
                    <a:pt x="144830" y="412610"/>
                  </a:lnTo>
                  <a:lnTo>
                    <a:pt x="150418" y="407289"/>
                  </a:lnTo>
                  <a:lnTo>
                    <a:pt x="153035" y="402551"/>
                  </a:lnTo>
                  <a:lnTo>
                    <a:pt x="157276" y="394855"/>
                  </a:lnTo>
                  <a:lnTo>
                    <a:pt x="159651" y="376593"/>
                  </a:lnTo>
                  <a:lnTo>
                    <a:pt x="158978" y="353822"/>
                  </a:lnTo>
                  <a:lnTo>
                    <a:pt x="156692" y="327888"/>
                  </a:lnTo>
                  <a:lnTo>
                    <a:pt x="155371" y="313677"/>
                  </a:lnTo>
                  <a:lnTo>
                    <a:pt x="154317" y="299834"/>
                  </a:lnTo>
                  <a:lnTo>
                    <a:pt x="153936" y="289801"/>
                  </a:lnTo>
                  <a:lnTo>
                    <a:pt x="153873" y="285775"/>
                  </a:lnTo>
                  <a:lnTo>
                    <a:pt x="154190" y="275755"/>
                  </a:lnTo>
                  <a:lnTo>
                    <a:pt x="154457" y="272846"/>
                  </a:lnTo>
                  <a:lnTo>
                    <a:pt x="154876" y="266915"/>
                  </a:lnTo>
                  <a:lnTo>
                    <a:pt x="162890" y="227939"/>
                  </a:lnTo>
                  <a:lnTo>
                    <a:pt x="195643" y="207657"/>
                  </a:lnTo>
                  <a:lnTo>
                    <a:pt x="213360" y="205943"/>
                  </a:lnTo>
                  <a:lnTo>
                    <a:pt x="234721" y="206578"/>
                  </a:lnTo>
                  <a:lnTo>
                    <a:pt x="273037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90" y="260591"/>
                  </a:lnTo>
                  <a:lnTo>
                    <a:pt x="304076" y="266915"/>
                  </a:lnTo>
                  <a:lnTo>
                    <a:pt x="302895" y="279869"/>
                  </a:lnTo>
                  <a:lnTo>
                    <a:pt x="302285" y="285775"/>
                  </a:lnTo>
                  <a:lnTo>
                    <a:pt x="302031" y="288683"/>
                  </a:lnTo>
                  <a:lnTo>
                    <a:pt x="300443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499" y="339598"/>
                  </a:lnTo>
                  <a:lnTo>
                    <a:pt x="283768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892" y="418871"/>
                  </a:lnTo>
                  <a:lnTo>
                    <a:pt x="288340" y="424154"/>
                  </a:lnTo>
                  <a:lnTo>
                    <a:pt x="295516" y="427736"/>
                  </a:lnTo>
                  <a:lnTo>
                    <a:pt x="304241" y="429564"/>
                  </a:lnTo>
                  <a:lnTo>
                    <a:pt x="314325" y="429564"/>
                  </a:lnTo>
                  <a:lnTo>
                    <a:pt x="330022" y="426415"/>
                  </a:lnTo>
                  <a:lnTo>
                    <a:pt x="345922" y="419760"/>
                  </a:lnTo>
                  <a:lnTo>
                    <a:pt x="348780" y="417741"/>
                  </a:lnTo>
                  <a:lnTo>
                    <a:pt x="359854" y="409917"/>
                  </a:lnTo>
                  <a:lnTo>
                    <a:pt x="383159" y="368439"/>
                  </a:lnTo>
                  <a:lnTo>
                    <a:pt x="408279" y="292061"/>
                  </a:lnTo>
                  <a:lnTo>
                    <a:pt x="415467" y="245567"/>
                  </a:lnTo>
                  <a:lnTo>
                    <a:pt x="418947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81" y="170840"/>
                  </a:lnTo>
                  <a:lnTo>
                    <a:pt x="456666" y="138734"/>
                  </a:lnTo>
                  <a:lnTo>
                    <a:pt x="482269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418" y="95017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7479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22" y="108750"/>
                  </a:moveTo>
                  <a:lnTo>
                    <a:pt x="115443" y="102641"/>
                  </a:lnTo>
                  <a:lnTo>
                    <a:pt x="111556" y="101612"/>
                  </a:lnTo>
                  <a:lnTo>
                    <a:pt x="43459" y="140373"/>
                  </a:lnTo>
                  <a:lnTo>
                    <a:pt x="42392" y="144246"/>
                  </a:lnTo>
                  <a:lnTo>
                    <a:pt x="44132" y="147294"/>
                  </a:lnTo>
                  <a:lnTo>
                    <a:pt x="45199" y="149186"/>
                  </a:lnTo>
                  <a:lnTo>
                    <a:pt x="47091" y="150304"/>
                  </a:lnTo>
                  <a:lnTo>
                    <a:pt x="50342" y="150583"/>
                  </a:lnTo>
                  <a:lnTo>
                    <a:pt x="51625" y="150329"/>
                  </a:lnTo>
                  <a:lnTo>
                    <a:pt x="117856" y="112623"/>
                  </a:lnTo>
                  <a:lnTo>
                    <a:pt x="118922" y="108750"/>
                  </a:lnTo>
                  <a:close/>
                </a:path>
                <a:path w="721994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4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9841" y="34974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40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40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40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40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708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54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42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92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63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68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23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29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30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63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708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54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35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21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82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563" y="608619"/>
              <a:ext cx="172186" cy="6837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97785" y="0"/>
              <a:ext cx="1483360" cy="755015"/>
            </a:xfrm>
            <a:custGeom>
              <a:avLst/>
              <a:gdLst/>
              <a:ahLst/>
              <a:cxnLst/>
              <a:rect l="l" t="t" r="r" b="b"/>
              <a:pathLst>
                <a:path w="1483360" h="755015">
                  <a:moveTo>
                    <a:pt x="178879" y="0"/>
                  </a:moveTo>
                  <a:lnTo>
                    <a:pt x="166128" y="0"/>
                  </a:lnTo>
                  <a:lnTo>
                    <a:pt x="163144" y="33985"/>
                  </a:lnTo>
                  <a:lnTo>
                    <a:pt x="165735" y="37058"/>
                  </a:lnTo>
                  <a:lnTo>
                    <a:pt x="172720" y="37668"/>
                  </a:lnTo>
                  <a:lnTo>
                    <a:pt x="175806" y="35090"/>
                  </a:lnTo>
                  <a:lnTo>
                    <a:pt x="178879" y="0"/>
                  </a:lnTo>
                  <a:close/>
                </a:path>
                <a:path w="1483360" h="755015">
                  <a:moveTo>
                    <a:pt x="339953" y="13703"/>
                  </a:moveTo>
                  <a:lnTo>
                    <a:pt x="337362" y="10629"/>
                  </a:lnTo>
                  <a:lnTo>
                    <a:pt x="333870" y="10325"/>
                  </a:lnTo>
                  <a:lnTo>
                    <a:pt x="330377" y="10020"/>
                  </a:lnTo>
                  <a:lnTo>
                    <a:pt x="327291" y="12598"/>
                  </a:lnTo>
                  <a:lnTo>
                    <a:pt x="324192" y="48056"/>
                  </a:lnTo>
                  <a:lnTo>
                    <a:pt x="326771" y="51142"/>
                  </a:lnTo>
                  <a:lnTo>
                    <a:pt x="333768" y="51752"/>
                  </a:lnTo>
                  <a:lnTo>
                    <a:pt x="336842" y="49161"/>
                  </a:lnTo>
                  <a:lnTo>
                    <a:pt x="339953" y="13703"/>
                  </a:lnTo>
                  <a:close/>
                </a:path>
                <a:path w="1483360" h="755015">
                  <a:moveTo>
                    <a:pt x="511505" y="0"/>
                  </a:moveTo>
                  <a:lnTo>
                    <a:pt x="498462" y="0"/>
                  </a:lnTo>
                  <a:lnTo>
                    <a:pt x="491147" y="36868"/>
                  </a:lnTo>
                  <a:lnTo>
                    <a:pt x="468731" y="92265"/>
                  </a:lnTo>
                  <a:lnTo>
                    <a:pt x="443814" y="134924"/>
                  </a:lnTo>
                  <a:lnTo>
                    <a:pt x="423202" y="162775"/>
                  </a:lnTo>
                  <a:lnTo>
                    <a:pt x="416661" y="172085"/>
                  </a:lnTo>
                  <a:lnTo>
                    <a:pt x="411632" y="182257"/>
                  </a:lnTo>
                  <a:lnTo>
                    <a:pt x="408165" y="193167"/>
                  </a:lnTo>
                  <a:lnTo>
                    <a:pt x="406311" y="204647"/>
                  </a:lnTo>
                  <a:lnTo>
                    <a:pt x="402831" y="244462"/>
                  </a:lnTo>
                  <a:lnTo>
                    <a:pt x="394741" y="294220"/>
                  </a:lnTo>
                  <a:lnTo>
                    <a:pt x="382181" y="336550"/>
                  </a:lnTo>
                  <a:lnTo>
                    <a:pt x="358305" y="391528"/>
                  </a:lnTo>
                  <a:lnTo>
                    <a:pt x="327279" y="414007"/>
                  </a:lnTo>
                  <a:lnTo>
                    <a:pt x="303695" y="417741"/>
                  </a:lnTo>
                  <a:lnTo>
                    <a:pt x="296354" y="415696"/>
                  </a:lnTo>
                  <a:lnTo>
                    <a:pt x="293103" y="411314"/>
                  </a:lnTo>
                  <a:lnTo>
                    <a:pt x="290728" y="400494"/>
                  </a:lnTo>
                  <a:lnTo>
                    <a:pt x="292646" y="383616"/>
                  </a:lnTo>
                  <a:lnTo>
                    <a:pt x="297205" y="363499"/>
                  </a:lnTo>
                  <a:lnTo>
                    <a:pt x="302755" y="342988"/>
                  </a:lnTo>
                  <a:lnTo>
                    <a:pt x="306641" y="328803"/>
                  </a:lnTo>
                  <a:lnTo>
                    <a:pt x="310197" y="314871"/>
                  </a:lnTo>
                  <a:lnTo>
                    <a:pt x="313016" y="301701"/>
                  </a:lnTo>
                  <a:lnTo>
                    <a:pt x="314693" y="289801"/>
                  </a:lnTo>
                  <a:lnTo>
                    <a:pt x="314960" y="286664"/>
                  </a:lnTo>
                  <a:lnTo>
                    <a:pt x="315544" y="281190"/>
                  </a:lnTo>
                  <a:lnTo>
                    <a:pt x="316788" y="266915"/>
                  </a:lnTo>
                  <a:lnTo>
                    <a:pt x="316725" y="250266"/>
                  </a:lnTo>
                  <a:lnTo>
                    <a:pt x="313461" y="235115"/>
                  </a:lnTo>
                  <a:lnTo>
                    <a:pt x="284505" y="205943"/>
                  </a:lnTo>
                  <a:lnTo>
                    <a:pt x="239420" y="194297"/>
                  </a:lnTo>
                  <a:lnTo>
                    <a:pt x="239115" y="194221"/>
                  </a:lnTo>
                  <a:lnTo>
                    <a:pt x="238480" y="194144"/>
                  </a:lnTo>
                  <a:lnTo>
                    <a:pt x="233032" y="193662"/>
                  </a:lnTo>
                  <a:lnTo>
                    <a:pt x="232892" y="193649"/>
                  </a:lnTo>
                  <a:lnTo>
                    <a:pt x="232524" y="193662"/>
                  </a:lnTo>
                  <a:lnTo>
                    <a:pt x="232257" y="193662"/>
                  </a:lnTo>
                  <a:lnTo>
                    <a:pt x="209575" y="193408"/>
                  </a:lnTo>
                  <a:lnTo>
                    <a:pt x="190474" y="195808"/>
                  </a:lnTo>
                  <a:lnTo>
                    <a:pt x="152298" y="220941"/>
                  </a:lnTo>
                  <a:lnTo>
                    <a:pt x="142227" y="265760"/>
                  </a:lnTo>
                  <a:lnTo>
                    <a:pt x="141808" y="271805"/>
                  </a:lnTo>
                  <a:lnTo>
                    <a:pt x="141554" y="274650"/>
                  </a:lnTo>
                  <a:lnTo>
                    <a:pt x="141325" y="281190"/>
                  </a:lnTo>
                  <a:lnTo>
                    <a:pt x="141198" y="288683"/>
                  </a:lnTo>
                  <a:lnTo>
                    <a:pt x="141617" y="300126"/>
                  </a:lnTo>
                  <a:lnTo>
                    <a:pt x="142735" y="314871"/>
                  </a:lnTo>
                  <a:lnTo>
                    <a:pt x="144068" y="329095"/>
                  </a:lnTo>
                  <a:lnTo>
                    <a:pt x="145961" y="350266"/>
                  </a:lnTo>
                  <a:lnTo>
                    <a:pt x="141706" y="398081"/>
                  </a:lnTo>
                  <a:lnTo>
                    <a:pt x="130136" y="402551"/>
                  </a:lnTo>
                  <a:lnTo>
                    <a:pt x="120891" y="400088"/>
                  </a:lnTo>
                  <a:lnTo>
                    <a:pt x="86296" y="377304"/>
                  </a:lnTo>
                  <a:lnTo>
                    <a:pt x="66954" y="308940"/>
                  </a:lnTo>
                  <a:lnTo>
                    <a:pt x="62026" y="265861"/>
                  </a:lnTo>
                  <a:lnTo>
                    <a:pt x="62141" y="250266"/>
                  </a:lnTo>
                  <a:lnTo>
                    <a:pt x="62534" y="220941"/>
                  </a:lnTo>
                  <a:lnTo>
                    <a:pt x="62636" y="214439"/>
                  </a:lnTo>
                  <a:lnTo>
                    <a:pt x="65747" y="179057"/>
                  </a:lnTo>
                  <a:lnTo>
                    <a:pt x="65925" y="165608"/>
                  </a:lnTo>
                  <a:lnTo>
                    <a:pt x="64135" y="152361"/>
                  </a:lnTo>
                  <a:lnTo>
                    <a:pt x="60413" y="139484"/>
                  </a:lnTo>
                  <a:lnTo>
                    <a:pt x="54800" y="127190"/>
                  </a:lnTo>
                  <a:lnTo>
                    <a:pt x="38315" y="93091"/>
                  </a:lnTo>
                  <a:lnTo>
                    <a:pt x="22123" y="46990"/>
                  </a:lnTo>
                  <a:lnTo>
                    <a:pt x="12890" y="0"/>
                  </a:lnTo>
                  <a:lnTo>
                    <a:pt x="0" y="0"/>
                  </a:lnTo>
                  <a:lnTo>
                    <a:pt x="9867" y="50253"/>
                  </a:lnTo>
                  <a:lnTo>
                    <a:pt x="26606" y="98005"/>
                  </a:lnTo>
                  <a:lnTo>
                    <a:pt x="43662" y="133286"/>
                  </a:lnTo>
                  <a:lnTo>
                    <a:pt x="48488" y="143891"/>
                  </a:lnTo>
                  <a:lnTo>
                    <a:pt x="51701" y="154965"/>
                  </a:lnTo>
                  <a:lnTo>
                    <a:pt x="53136" y="165608"/>
                  </a:lnTo>
                  <a:lnTo>
                    <a:pt x="53187" y="170840"/>
                  </a:lnTo>
                  <a:lnTo>
                    <a:pt x="53098" y="177952"/>
                  </a:lnTo>
                  <a:lnTo>
                    <a:pt x="49974" y="213588"/>
                  </a:lnTo>
                  <a:lnTo>
                    <a:pt x="48983" y="260591"/>
                  </a:lnTo>
                  <a:lnTo>
                    <a:pt x="53174" y="303110"/>
                  </a:lnTo>
                  <a:lnTo>
                    <a:pt x="68757" y="370890"/>
                  </a:lnTo>
                  <a:lnTo>
                    <a:pt x="102704" y="406527"/>
                  </a:lnTo>
                  <a:lnTo>
                    <a:pt x="136715" y="414909"/>
                  </a:lnTo>
                  <a:lnTo>
                    <a:pt x="144843" y="412610"/>
                  </a:lnTo>
                  <a:lnTo>
                    <a:pt x="150431" y="407289"/>
                  </a:lnTo>
                  <a:lnTo>
                    <a:pt x="153035" y="402551"/>
                  </a:lnTo>
                  <a:lnTo>
                    <a:pt x="157276" y="394855"/>
                  </a:lnTo>
                  <a:lnTo>
                    <a:pt x="159651" y="376593"/>
                  </a:lnTo>
                  <a:lnTo>
                    <a:pt x="158978" y="353822"/>
                  </a:lnTo>
                  <a:lnTo>
                    <a:pt x="156705" y="327888"/>
                  </a:lnTo>
                  <a:lnTo>
                    <a:pt x="155371" y="313677"/>
                  </a:lnTo>
                  <a:lnTo>
                    <a:pt x="154317" y="299834"/>
                  </a:lnTo>
                  <a:lnTo>
                    <a:pt x="153936" y="289801"/>
                  </a:lnTo>
                  <a:lnTo>
                    <a:pt x="153873" y="285775"/>
                  </a:lnTo>
                  <a:lnTo>
                    <a:pt x="154203" y="275755"/>
                  </a:lnTo>
                  <a:lnTo>
                    <a:pt x="154470" y="272846"/>
                  </a:lnTo>
                  <a:lnTo>
                    <a:pt x="154889" y="266915"/>
                  </a:lnTo>
                  <a:lnTo>
                    <a:pt x="162890" y="227939"/>
                  </a:lnTo>
                  <a:lnTo>
                    <a:pt x="195643" y="207657"/>
                  </a:lnTo>
                  <a:lnTo>
                    <a:pt x="213360" y="205943"/>
                  </a:lnTo>
                  <a:lnTo>
                    <a:pt x="234734" y="206578"/>
                  </a:lnTo>
                  <a:lnTo>
                    <a:pt x="273037" y="214439"/>
                  </a:lnTo>
                  <a:lnTo>
                    <a:pt x="301777" y="240106"/>
                  </a:lnTo>
                  <a:lnTo>
                    <a:pt x="304203" y="252399"/>
                  </a:lnTo>
                  <a:lnTo>
                    <a:pt x="304190" y="260591"/>
                  </a:lnTo>
                  <a:lnTo>
                    <a:pt x="304076" y="266915"/>
                  </a:lnTo>
                  <a:lnTo>
                    <a:pt x="302907" y="279869"/>
                  </a:lnTo>
                  <a:lnTo>
                    <a:pt x="302298" y="285775"/>
                  </a:lnTo>
                  <a:lnTo>
                    <a:pt x="302044" y="288683"/>
                  </a:lnTo>
                  <a:lnTo>
                    <a:pt x="300443" y="299834"/>
                  </a:lnTo>
                  <a:lnTo>
                    <a:pt x="297726" y="312407"/>
                  </a:lnTo>
                  <a:lnTo>
                    <a:pt x="294284" y="325843"/>
                  </a:lnTo>
                  <a:lnTo>
                    <a:pt x="290512" y="339598"/>
                  </a:lnTo>
                  <a:lnTo>
                    <a:pt x="283768" y="364744"/>
                  </a:lnTo>
                  <a:lnTo>
                    <a:pt x="279196" y="386842"/>
                  </a:lnTo>
                  <a:lnTo>
                    <a:pt x="279120" y="387819"/>
                  </a:lnTo>
                  <a:lnTo>
                    <a:pt x="278320" y="405447"/>
                  </a:lnTo>
                  <a:lnTo>
                    <a:pt x="282905" y="418871"/>
                  </a:lnTo>
                  <a:lnTo>
                    <a:pt x="288340" y="424154"/>
                  </a:lnTo>
                  <a:lnTo>
                    <a:pt x="295516" y="427736"/>
                  </a:lnTo>
                  <a:lnTo>
                    <a:pt x="304253" y="429564"/>
                  </a:lnTo>
                  <a:lnTo>
                    <a:pt x="314337" y="429564"/>
                  </a:lnTo>
                  <a:lnTo>
                    <a:pt x="330022" y="426415"/>
                  </a:lnTo>
                  <a:lnTo>
                    <a:pt x="345922" y="419760"/>
                  </a:lnTo>
                  <a:lnTo>
                    <a:pt x="348780" y="417741"/>
                  </a:lnTo>
                  <a:lnTo>
                    <a:pt x="359854" y="409917"/>
                  </a:lnTo>
                  <a:lnTo>
                    <a:pt x="383159" y="368439"/>
                  </a:lnTo>
                  <a:lnTo>
                    <a:pt x="408292" y="292061"/>
                  </a:lnTo>
                  <a:lnTo>
                    <a:pt x="415480" y="245567"/>
                  </a:lnTo>
                  <a:lnTo>
                    <a:pt x="418960" y="205752"/>
                  </a:lnTo>
                  <a:lnTo>
                    <a:pt x="420497" y="196164"/>
                  </a:lnTo>
                  <a:lnTo>
                    <a:pt x="423379" y="187058"/>
                  </a:lnTo>
                  <a:lnTo>
                    <a:pt x="427558" y="178574"/>
                  </a:lnTo>
                  <a:lnTo>
                    <a:pt x="432993" y="170840"/>
                  </a:lnTo>
                  <a:lnTo>
                    <a:pt x="456666" y="138734"/>
                  </a:lnTo>
                  <a:lnTo>
                    <a:pt x="482282" y="94030"/>
                  </a:lnTo>
                  <a:lnTo>
                    <a:pt x="504215" y="37998"/>
                  </a:lnTo>
                  <a:lnTo>
                    <a:pt x="511505" y="0"/>
                  </a:lnTo>
                  <a:close/>
                </a:path>
                <a:path w="1483360" h="755015">
                  <a:moveTo>
                    <a:pt x="829894" y="505117"/>
                  </a:moveTo>
                  <a:lnTo>
                    <a:pt x="828052" y="501548"/>
                  </a:lnTo>
                  <a:lnTo>
                    <a:pt x="751738" y="477291"/>
                  </a:lnTo>
                  <a:lnTo>
                    <a:pt x="748195" y="479120"/>
                  </a:lnTo>
                  <a:lnTo>
                    <a:pt x="746061" y="485813"/>
                  </a:lnTo>
                  <a:lnTo>
                    <a:pt x="747903" y="489381"/>
                  </a:lnTo>
                  <a:lnTo>
                    <a:pt x="751243" y="490448"/>
                  </a:lnTo>
                  <a:lnTo>
                    <a:pt x="821753" y="512876"/>
                  </a:lnTo>
                  <a:lnTo>
                    <a:pt x="822667" y="512953"/>
                  </a:lnTo>
                  <a:lnTo>
                    <a:pt x="825944" y="512546"/>
                  </a:lnTo>
                  <a:lnTo>
                    <a:pt x="828052" y="510908"/>
                  </a:lnTo>
                  <a:lnTo>
                    <a:pt x="829894" y="505117"/>
                  </a:lnTo>
                  <a:close/>
                </a:path>
                <a:path w="1483360" h="755015">
                  <a:moveTo>
                    <a:pt x="842746" y="616953"/>
                  </a:moveTo>
                  <a:lnTo>
                    <a:pt x="841883" y="609981"/>
                  </a:lnTo>
                  <a:lnTo>
                    <a:pt x="838720" y="607517"/>
                  </a:lnTo>
                  <a:lnTo>
                    <a:pt x="765860" y="616458"/>
                  </a:lnTo>
                  <a:lnTo>
                    <a:pt x="763384" y="619620"/>
                  </a:lnTo>
                  <a:lnTo>
                    <a:pt x="764235" y="626592"/>
                  </a:lnTo>
                  <a:lnTo>
                    <a:pt x="767410" y="629069"/>
                  </a:lnTo>
                  <a:lnTo>
                    <a:pt x="770890" y="628637"/>
                  </a:lnTo>
                  <a:lnTo>
                    <a:pt x="840270" y="620115"/>
                  </a:lnTo>
                  <a:lnTo>
                    <a:pt x="842746" y="616953"/>
                  </a:lnTo>
                  <a:close/>
                </a:path>
                <a:path w="1483360" h="755015">
                  <a:moveTo>
                    <a:pt x="901179" y="698881"/>
                  </a:moveTo>
                  <a:lnTo>
                    <a:pt x="896505" y="693623"/>
                  </a:lnTo>
                  <a:lnTo>
                    <a:pt x="892492" y="693420"/>
                  </a:lnTo>
                  <a:lnTo>
                    <a:pt x="833945" y="745502"/>
                  </a:lnTo>
                  <a:lnTo>
                    <a:pt x="833704" y="749515"/>
                  </a:lnTo>
                  <a:lnTo>
                    <a:pt x="836041" y="752132"/>
                  </a:lnTo>
                  <a:lnTo>
                    <a:pt x="837476" y="753757"/>
                  </a:lnTo>
                  <a:lnTo>
                    <a:pt x="839558" y="754456"/>
                  </a:lnTo>
                  <a:lnTo>
                    <a:pt x="842797" y="754062"/>
                  </a:lnTo>
                  <a:lnTo>
                    <a:pt x="844003" y="753541"/>
                  </a:lnTo>
                  <a:lnTo>
                    <a:pt x="900950" y="702894"/>
                  </a:lnTo>
                  <a:lnTo>
                    <a:pt x="901179" y="698881"/>
                  </a:lnTo>
                  <a:close/>
                </a:path>
                <a:path w="1483360" h="755015">
                  <a:moveTo>
                    <a:pt x="1445069" y="674446"/>
                  </a:moveTo>
                  <a:lnTo>
                    <a:pt x="1443875" y="670610"/>
                  </a:lnTo>
                  <a:lnTo>
                    <a:pt x="1377556" y="635863"/>
                  </a:lnTo>
                  <a:lnTo>
                    <a:pt x="1374457" y="634238"/>
                  </a:lnTo>
                  <a:lnTo>
                    <a:pt x="1370609" y="635419"/>
                  </a:lnTo>
                  <a:lnTo>
                    <a:pt x="1367358" y="641642"/>
                  </a:lnTo>
                  <a:lnTo>
                    <a:pt x="1368552" y="645490"/>
                  </a:lnTo>
                  <a:lnTo>
                    <a:pt x="1436065" y="680859"/>
                  </a:lnTo>
                  <a:lnTo>
                    <a:pt x="1437347" y="681062"/>
                  </a:lnTo>
                  <a:lnTo>
                    <a:pt x="1440586" y="680669"/>
                  </a:lnTo>
                  <a:lnTo>
                    <a:pt x="1442440" y="679475"/>
                  </a:lnTo>
                  <a:lnTo>
                    <a:pt x="1445069" y="674446"/>
                  </a:lnTo>
                  <a:close/>
                </a:path>
                <a:path w="1483360" h="755015">
                  <a:moveTo>
                    <a:pt x="1466316" y="397383"/>
                  </a:moveTo>
                  <a:lnTo>
                    <a:pt x="1462633" y="391388"/>
                  </a:lnTo>
                  <a:lnTo>
                    <a:pt x="1458734" y="390474"/>
                  </a:lnTo>
                  <a:lnTo>
                    <a:pt x="1390561" y="432485"/>
                  </a:lnTo>
                  <a:lnTo>
                    <a:pt x="1389646" y="436397"/>
                  </a:lnTo>
                  <a:lnTo>
                    <a:pt x="1391488" y="439381"/>
                  </a:lnTo>
                  <a:lnTo>
                    <a:pt x="1392834" y="441566"/>
                  </a:lnTo>
                  <a:lnTo>
                    <a:pt x="1395272" y="442645"/>
                  </a:lnTo>
                  <a:lnTo>
                    <a:pt x="1398549" y="442239"/>
                  </a:lnTo>
                  <a:lnTo>
                    <a:pt x="1399413" y="441947"/>
                  </a:lnTo>
                  <a:lnTo>
                    <a:pt x="1465389" y="401294"/>
                  </a:lnTo>
                  <a:lnTo>
                    <a:pt x="1466316" y="397383"/>
                  </a:lnTo>
                  <a:close/>
                </a:path>
                <a:path w="1483360" h="755015">
                  <a:moveTo>
                    <a:pt x="1482737" y="538378"/>
                  </a:moveTo>
                  <a:lnTo>
                    <a:pt x="1481886" y="531406"/>
                  </a:lnTo>
                  <a:lnTo>
                    <a:pt x="1478711" y="528929"/>
                  </a:lnTo>
                  <a:lnTo>
                    <a:pt x="1475232" y="529361"/>
                  </a:lnTo>
                  <a:lnTo>
                    <a:pt x="1405851" y="537883"/>
                  </a:lnTo>
                  <a:lnTo>
                    <a:pt x="1403375" y="541045"/>
                  </a:lnTo>
                  <a:lnTo>
                    <a:pt x="1404239" y="548017"/>
                  </a:lnTo>
                  <a:lnTo>
                    <a:pt x="1407401" y="550481"/>
                  </a:lnTo>
                  <a:lnTo>
                    <a:pt x="1480261" y="541540"/>
                  </a:lnTo>
                  <a:lnTo>
                    <a:pt x="1482737" y="53837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5727" y="95017"/>
              <a:ext cx="172707" cy="6568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282787" y="24231"/>
              <a:ext cx="721995" cy="203200"/>
            </a:xfrm>
            <a:custGeom>
              <a:avLst/>
              <a:gdLst/>
              <a:ahLst/>
              <a:cxnLst/>
              <a:rect l="l" t="t" r="r" b="b"/>
              <a:pathLst>
                <a:path w="721994" h="203200">
                  <a:moveTo>
                    <a:pt x="79400" y="9474"/>
                  </a:moveTo>
                  <a:lnTo>
                    <a:pt x="76822" y="6400"/>
                  </a:lnTo>
                  <a:lnTo>
                    <a:pt x="3695" y="0"/>
                  </a:lnTo>
                  <a:lnTo>
                    <a:pt x="622" y="2578"/>
                  </a:lnTo>
                  <a:lnTo>
                    <a:pt x="0" y="9575"/>
                  </a:lnTo>
                  <a:lnTo>
                    <a:pt x="2590" y="12649"/>
                  </a:lnTo>
                  <a:lnTo>
                    <a:pt x="6083" y="12954"/>
                  </a:lnTo>
                  <a:lnTo>
                    <a:pt x="75717" y="19050"/>
                  </a:lnTo>
                  <a:lnTo>
                    <a:pt x="78790" y="16459"/>
                  </a:lnTo>
                  <a:lnTo>
                    <a:pt x="79400" y="9474"/>
                  </a:lnTo>
                  <a:close/>
                </a:path>
                <a:path w="721994" h="203200">
                  <a:moveTo>
                    <a:pt x="118935" y="108750"/>
                  </a:moveTo>
                  <a:lnTo>
                    <a:pt x="115455" y="102641"/>
                  </a:lnTo>
                  <a:lnTo>
                    <a:pt x="111569" y="101612"/>
                  </a:lnTo>
                  <a:lnTo>
                    <a:pt x="43472" y="140373"/>
                  </a:lnTo>
                  <a:lnTo>
                    <a:pt x="42405" y="144246"/>
                  </a:lnTo>
                  <a:lnTo>
                    <a:pt x="44145" y="147294"/>
                  </a:lnTo>
                  <a:lnTo>
                    <a:pt x="45212" y="149186"/>
                  </a:lnTo>
                  <a:lnTo>
                    <a:pt x="47104" y="150304"/>
                  </a:lnTo>
                  <a:lnTo>
                    <a:pt x="50355" y="150583"/>
                  </a:lnTo>
                  <a:lnTo>
                    <a:pt x="51638" y="150329"/>
                  </a:lnTo>
                  <a:lnTo>
                    <a:pt x="117868" y="112623"/>
                  </a:lnTo>
                  <a:lnTo>
                    <a:pt x="118935" y="108750"/>
                  </a:lnTo>
                  <a:close/>
                </a:path>
                <a:path w="721994" h="203200">
                  <a:moveTo>
                    <a:pt x="656005" y="197942"/>
                  </a:moveTo>
                  <a:lnTo>
                    <a:pt x="655637" y="193941"/>
                  </a:lnTo>
                  <a:lnTo>
                    <a:pt x="597992" y="146164"/>
                  </a:lnTo>
                  <a:lnTo>
                    <a:pt x="595299" y="143929"/>
                  </a:lnTo>
                  <a:lnTo>
                    <a:pt x="591286" y="144284"/>
                  </a:lnTo>
                  <a:lnTo>
                    <a:pt x="586816" y="149694"/>
                  </a:lnTo>
                  <a:lnTo>
                    <a:pt x="587184" y="153708"/>
                  </a:lnTo>
                  <a:lnTo>
                    <a:pt x="645858" y="202336"/>
                  </a:lnTo>
                  <a:lnTo>
                    <a:pt x="647077" y="202806"/>
                  </a:lnTo>
                  <a:lnTo>
                    <a:pt x="650328" y="203098"/>
                  </a:lnTo>
                  <a:lnTo>
                    <a:pt x="652386" y="202311"/>
                  </a:lnTo>
                  <a:lnTo>
                    <a:pt x="656005" y="197942"/>
                  </a:lnTo>
                  <a:close/>
                </a:path>
                <a:path w="721994" h="203200">
                  <a:moveTo>
                    <a:pt x="721766" y="65671"/>
                  </a:moveTo>
                  <a:lnTo>
                    <a:pt x="719175" y="62598"/>
                  </a:lnTo>
                  <a:lnTo>
                    <a:pt x="715683" y="62293"/>
                  </a:lnTo>
                  <a:lnTo>
                    <a:pt x="646049" y="56197"/>
                  </a:lnTo>
                  <a:lnTo>
                    <a:pt x="642975" y="58788"/>
                  </a:lnTo>
                  <a:lnTo>
                    <a:pt x="642366" y="65773"/>
                  </a:lnTo>
                  <a:lnTo>
                    <a:pt x="644944" y="68859"/>
                  </a:lnTo>
                  <a:lnTo>
                    <a:pt x="718070" y="75247"/>
                  </a:lnTo>
                  <a:lnTo>
                    <a:pt x="721144" y="72669"/>
                  </a:lnTo>
                  <a:lnTo>
                    <a:pt x="721766" y="65671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38" name="object 38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42" name="object 42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46" name="object 46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50" name="object 50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54" name="object 54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58" name="object 58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62" name="object 62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66" name="object 66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70" name="object 70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74" name="object 74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78" name="object 78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82" name="object 82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86" name="object 86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90" name="object 90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94" name="object 94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98" name="object 98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102" name="object 102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106" name="object 106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110" name="object 110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4869163" y="3137363"/>
            <a:ext cx="720725" cy="599440"/>
            <a:chOff x="4869163" y="3137363"/>
            <a:chExt cx="720725" cy="599440"/>
          </a:xfrm>
        </p:grpSpPr>
        <p:sp>
          <p:nvSpPr>
            <p:cNvPr id="114" name="object 114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869154" y="317808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4869163" y="4474494"/>
            <a:ext cx="720725" cy="599440"/>
            <a:chOff x="4869163" y="4474494"/>
            <a:chExt cx="720725" cy="599440"/>
          </a:xfrm>
        </p:grpSpPr>
        <p:sp>
          <p:nvSpPr>
            <p:cNvPr id="118" name="object 118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869154" y="451521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122" name="object 122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6" name="object 126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" name="object 129"/>
          <p:cNvGrpSpPr/>
          <p:nvPr/>
        </p:nvGrpSpPr>
        <p:grpSpPr>
          <a:xfrm>
            <a:off x="4019600" y="2512294"/>
            <a:ext cx="723265" cy="591820"/>
            <a:chOff x="4019600" y="2512294"/>
            <a:chExt cx="723265" cy="591820"/>
          </a:xfrm>
        </p:grpSpPr>
        <p:sp>
          <p:nvSpPr>
            <p:cNvPr id="130" name="object 130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019600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899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134" name="object 134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38" name="object 138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42" name="object 142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46" name="object 146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" name="object 149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50" name="object 150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6594471" y="4474494"/>
            <a:ext cx="720725" cy="599440"/>
            <a:chOff x="6594471" y="4474494"/>
            <a:chExt cx="720725" cy="599440"/>
          </a:xfrm>
        </p:grpSpPr>
        <p:sp>
          <p:nvSpPr>
            <p:cNvPr id="154" name="object 154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6594462" y="4515217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2072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2072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58" name="object 158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62" name="object 162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5744908" y="2512294"/>
            <a:ext cx="723265" cy="591820"/>
            <a:chOff x="5744908" y="2512294"/>
            <a:chExt cx="723265" cy="591820"/>
          </a:xfrm>
        </p:grpSpPr>
        <p:sp>
          <p:nvSpPr>
            <p:cNvPr id="166" name="object 166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744908" y="2559430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39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9" name="object 169"/>
          <p:cNvGrpSpPr/>
          <p:nvPr/>
        </p:nvGrpSpPr>
        <p:grpSpPr>
          <a:xfrm>
            <a:off x="5744908" y="3849425"/>
            <a:ext cx="723265" cy="591820"/>
            <a:chOff x="5744908" y="3849425"/>
            <a:chExt cx="723265" cy="591820"/>
          </a:xfrm>
        </p:grpSpPr>
        <p:sp>
          <p:nvSpPr>
            <p:cNvPr id="170" name="object 170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744908" y="3896563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74" name="object 174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78" name="object 178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82" name="object 182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86" name="object 186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90" name="object 190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" name="object 193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94" name="object 194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" name="object 197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98" name="object 198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" name="object 201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202" name="object 202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" name="object 205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206" name="object 206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" name="object 209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210" name="object 210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214" name="object 214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218" name="object 218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222" name="object 222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226" name="object 226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" name="object 229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230" name="object 230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33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234" name="object 234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" name="object 237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38" name="object 238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42" name="object 242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46" name="object 246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9" name="object 249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50" name="object 250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54" name="object 254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7" name="object 257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58" name="object 258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1" name="object 261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62" name="object 262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0" y="5698265"/>
            <a:ext cx="430530" cy="599440"/>
            <a:chOff x="0" y="5698265"/>
            <a:chExt cx="430530" cy="599440"/>
          </a:xfrm>
        </p:grpSpPr>
        <p:sp>
          <p:nvSpPr>
            <p:cNvPr id="266" name="object 266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314528" y="5738990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/>
          <p:nvPr/>
        </p:nvSpPr>
        <p:spPr>
          <a:xfrm>
            <a:off x="350554" y="528919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90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14530" y="634229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90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36821" y="390462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2" name="object 272"/>
          <p:cNvGrpSpPr/>
          <p:nvPr/>
        </p:nvGrpSpPr>
        <p:grpSpPr>
          <a:xfrm>
            <a:off x="0" y="756005"/>
            <a:ext cx="10692130" cy="6228080"/>
            <a:chOff x="0" y="756005"/>
            <a:chExt cx="10692130" cy="6228080"/>
          </a:xfrm>
        </p:grpSpPr>
        <p:sp>
          <p:nvSpPr>
            <p:cNvPr id="273" name="object 273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1039172"/>
              <a:ext cx="2830957" cy="5944824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580003" y="1340185"/>
              <a:ext cx="4852035" cy="4321175"/>
            </a:xfrm>
            <a:custGeom>
              <a:avLst/>
              <a:gdLst/>
              <a:ahLst/>
              <a:cxnLst/>
              <a:rect l="l" t="t" r="r" b="b"/>
              <a:pathLst>
                <a:path w="4852034" h="4321175">
                  <a:moveTo>
                    <a:pt x="2558211" y="0"/>
                  </a:moveTo>
                  <a:lnTo>
                    <a:pt x="2508334" y="500"/>
                  </a:lnTo>
                  <a:lnTo>
                    <a:pt x="2458717" y="1996"/>
                  </a:lnTo>
                  <a:lnTo>
                    <a:pt x="2409371" y="4475"/>
                  </a:lnTo>
                  <a:lnTo>
                    <a:pt x="2360306" y="7929"/>
                  </a:lnTo>
                  <a:lnTo>
                    <a:pt x="2311533" y="12348"/>
                  </a:lnTo>
                  <a:lnTo>
                    <a:pt x="2263064" y="17720"/>
                  </a:lnTo>
                  <a:lnTo>
                    <a:pt x="2214908" y="24037"/>
                  </a:lnTo>
                  <a:lnTo>
                    <a:pt x="2167076" y="31287"/>
                  </a:lnTo>
                  <a:lnTo>
                    <a:pt x="2119579" y="39461"/>
                  </a:lnTo>
                  <a:lnTo>
                    <a:pt x="2072429" y="48549"/>
                  </a:lnTo>
                  <a:lnTo>
                    <a:pt x="2025635" y="58539"/>
                  </a:lnTo>
                  <a:lnTo>
                    <a:pt x="1979209" y="69424"/>
                  </a:lnTo>
                  <a:lnTo>
                    <a:pt x="1933161" y="81191"/>
                  </a:lnTo>
                  <a:lnTo>
                    <a:pt x="1887502" y="93832"/>
                  </a:lnTo>
                  <a:lnTo>
                    <a:pt x="1842242" y="107335"/>
                  </a:lnTo>
                  <a:lnTo>
                    <a:pt x="1797393" y="121691"/>
                  </a:lnTo>
                  <a:lnTo>
                    <a:pt x="1752966" y="136890"/>
                  </a:lnTo>
                  <a:lnTo>
                    <a:pt x="1708970" y="152921"/>
                  </a:lnTo>
                  <a:lnTo>
                    <a:pt x="1665418" y="169775"/>
                  </a:lnTo>
                  <a:lnTo>
                    <a:pt x="1622318" y="187441"/>
                  </a:lnTo>
                  <a:lnTo>
                    <a:pt x="1579683" y="205909"/>
                  </a:lnTo>
                  <a:lnTo>
                    <a:pt x="1537524" y="225168"/>
                  </a:lnTo>
                  <a:lnTo>
                    <a:pt x="1495849" y="245210"/>
                  </a:lnTo>
                  <a:lnTo>
                    <a:pt x="1454672" y="266024"/>
                  </a:lnTo>
                  <a:lnTo>
                    <a:pt x="1414002" y="287599"/>
                  </a:lnTo>
                  <a:lnTo>
                    <a:pt x="1373850" y="309925"/>
                  </a:lnTo>
                  <a:lnTo>
                    <a:pt x="1334227" y="332993"/>
                  </a:lnTo>
                  <a:lnTo>
                    <a:pt x="1295143" y="356792"/>
                  </a:lnTo>
                  <a:lnTo>
                    <a:pt x="1256610" y="381312"/>
                  </a:lnTo>
                  <a:lnTo>
                    <a:pt x="1218638" y="406543"/>
                  </a:lnTo>
                  <a:lnTo>
                    <a:pt x="1181237" y="432475"/>
                  </a:lnTo>
                  <a:lnTo>
                    <a:pt x="1144420" y="459097"/>
                  </a:lnTo>
                  <a:lnTo>
                    <a:pt x="1108195" y="486400"/>
                  </a:lnTo>
                  <a:lnTo>
                    <a:pt x="1072575" y="514373"/>
                  </a:lnTo>
                  <a:lnTo>
                    <a:pt x="1037570" y="543007"/>
                  </a:lnTo>
                  <a:lnTo>
                    <a:pt x="1003190" y="572290"/>
                  </a:lnTo>
                  <a:lnTo>
                    <a:pt x="969447" y="602214"/>
                  </a:lnTo>
                  <a:lnTo>
                    <a:pt x="936351" y="632767"/>
                  </a:lnTo>
                  <a:lnTo>
                    <a:pt x="903913" y="663941"/>
                  </a:lnTo>
                  <a:lnTo>
                    <a:pt x="872144" y="695723"/>
                  </a:lnTo>
                  <a:lnTo>
                    <a:pt x="841054" y="728106"/>
                  </a:lnTo>
                  <a:lnTo>
                    <a:pt x="810655" y="761077"/>
                  </a:lnTo>
                  <a:lnTo>
                    <a:pt x="780956" y="794628"/>
                  </a:lnTo>
                  <a:lnTo>
                    <a:pt x="751969" y="828748"/>
                  </a:lnTo>
                  <a:lnTo>
                    <a:pt x="723705" y="863426"/>
                  </a:lnTo>
                  <a:lnTo>
                    <a:pt x="696173" y="898654"/>
                  </a:lnTo>
                  <a:lnTo>
                    <a:pt x="669386" y="934420"/>
                  </a:lnTo>
                  <a:lnTo>
                    <a:pt x="643354" y="970715"/>
                  </a:lnTo>
                  <a:lnTo>
                    <a:pt x="618087" y="1007528"/>
                  </a:lnTo>
                  <a:lnTo>
                    <a:pt x="593596" y="1044849"/>
                  </a:lnTo>
                  <a:lnTo>
                    <a:pt x="569892" y="1082669"/>
                  </a:lnTo>
                  <a:lnTo>
                    <a:pt x="546987" y="1120976"/>
                  </a:lnTo>
                  <a:lnTo>
                    <a:pt x="524889" y="1159761"/>
                  </a:lnTo>
                  <a:lnTo>
                    <a:pt x="503611" y="1199014"/>
                  </a:lnTo>
                  <a:lnTo>
                    <a:pt x="483163" y="1238725"/>
                  </a:lnTo>
                  <a:lnTo>
                    <a:pt x="463556" y="1278883"/>
                  </a:lnTo>
                  <a:lnTo>
                    <a:pt x="444801" y="1319479"/>
                  </a:lnTo>
                  <a:lnTo>
                    <a:pt x="426908" y="1360501"/>
                  </a:lnTo>
                  <a:lnTo>
                    <a:pt x="409887" y="1401941"/>
                  </a:lnTo>
                  <a:lnTo>
                    <a:pt x="393751" y="1443788"/>
                  </a:lnTo>
                  <a:lnTo>
                    <a:pt x="378510" y="1486031"/>
                  </a:lnTo>
                  <a:lnTo>
                    <a:pt x="364173" y="1528661"/>
                  </a:lnTo>
                  <a:lnTo>
                    <a:pt x="350753" y="1571668"/>
                  </a:lnTo>
                  <a:lnTo>
                    <a:pt x="338260" y="1615041"/>
                  </a:lnTo>
                  <a:lnTo>
                    <a:pt x="326704" y="1658770"/>
                  </a:lnTo>
                  <a:lnTo>
                    <a:pt x="316097" y="1702846"/>
                  </a:lnTo>
                  <a:lnTo>
                    <a:pt x="306449" y="1747257"/>
                  </a:lnTo>
                  <a:lnTo>
                    <a:pt x="297771" y="1791995"/>
                  </a:lnTo>
                  <a:lnTo>
                    <a:pt x="290073" y="1837048"/>
                  </a:lnTo>
                  <a:lnTo>
                    <a:pt x="283367" y="1882407"/>
                  </a:lnTo>
                  <a:lnTo>
                    <a:pt x="277663" y="1928061"/>
                  </a:lnTo>
                  <a:lnTo>
                    <a:pt x="272972" y="1974000"/>
                  </a:lnTo>
                  <a:lnTo>
                    <a:pt x="269305" y="2020215"/>
                  </a:lnTo>
                  <a:lnTo>
                    <a:pt x="266672" y="2066695"/>
                  </a:lnTo>
                  <a:lnTo>
                    <a:pt x="265085" y="2113430"/>
                  </a:lnTo>
                  <a:lnTo>
                    <a:pt x="264553" y="2160409"/>
                  </a:lnTo>
                  <a:lnTo>
                    <a:pt x="265164" y="2210750"/>
                  </a:lnTo>
                  <a:lnTo>
                    <a:pt x="266986" y="2260809"/>
                  </a:lnTo>
                  <a:lnTo>
                    <a:pt x="270008" y="2310574"/>
                  </a:lnTo>
                  <a:lnTo>
                    <a:pt x="274215" y="2360032"/>
                  </a:lnTo>
                  <a:lnTo>
                    <a:pt x="279595" y="2409171"/>
                  </a:lnTo>
                  <a:lnTo>
                    <a:pt x="286134" y="2457977"/>
                  </a:lnTo>
                  <a:lnTo>
                    <a:pt x="293818" y="2506440"/>
                  </a:lnTo>
                  <a:lnTo>
                    <a:pt x="302636" y="2554546"/>
                  </a:lnTo>
                  <a:lnTo>
                    <a:pt x="312572" y="2602282"/>
                  </a:lnTo>
                  <a:lnTo>
                    <a:pt x="323615" y="2649637"/>
                  </a:lnTo>
                  <a:lnTo>
                    <a:pt x="335751" y="2696598"/>
                  </a:lnTo>
                  <a:lnTo>
                    <a:pt x="348966" y="2743152"/>
                  </a:lnTo>
                  <a:lnTo>
                    <a:pt x="363247" y="2789286"/>
                  </a:lnTo>
                  <a:lnTo>
                    <a:pt x="378581" y="2834990"/>
                  </a:lnTo>
                  <a:lnTo>
                    <a:pt x="394955" y="2880248"/>
                  </a:lnTo>
                  <a:lnTo>
                    <a:pt x="412356" y="2925051"/>
                  </a:lnTo>
                  <a:lnTo>
                    <a:pt x="351059" y="3007761"/>
                  </a:lnTo>
                  <a:lnTo>
                    <a:pt x="208964" y="3171705"/>
                  </a:lnTo>
                  <a:lnTo>
                    <a:pt x="65475" y="3332186"/>
                  </a:lnTo>
                  <a:lnTo>
                    <a:pt x="0" y="3404501"/>
                  </a:lnTo>
                  <a:lnTo>
                    <a:pt x="262874" y="3184139"/>
                  </a:lnTo>
                  <a:lnTo>
                    <a:pt x="398880" y="3073112"/>
                  </a:lnTo>
                  <a:lnTo>
                    <a:pt x="451558" y="3037607"/>
                  </a:lnTo>
                  <a:lnTo>
                    <a:pt x="464451" y="3043808"/>
                  </a:lnTo>
                  <a:lnTo>
                    <a:pt x="484824" y="3085390"/>
                  </a:lnTo>
                  <a:lnTo>
                    <a:pt x="506098" y="3126490"/>
                  </a:lnTo>
                  <a:lnTo>
                    <a:pt x="528263" y="3167097"/>
                  </a:lnTo>
                  <a:lnTo>
                    <a:pt x="551305" y="3207201"/>
                  </a:lnTo>
                  <a:lnTo>
                    <a:pt x="575213" y="3246789"/>
                  </a:lnTo>
                  <a:lnTo>
                    <a:pt x="599975" y="3285851"/>
                  </a:lnTo>
                  <a:lnTo>
                    <a:pt x="625579" y="3324376"/>
                  </a:lnTo>
                  <a:lnTo>
                    <a:pt x="652013" y="3362351"/>
                  </a:lnTo>
                  <a:lnTo>
                    <a:pt x="679265" y="3399766"/>
                  </a:lnTo>
                  <a:lnTo>
                    <a:pt x="707324" y="3436610"/>
                  </a:lnTo>
                  <a:lnTo>
                    <a:pt x="736176" y="3472871"/>
                  </a:lnTo>
                  <a:lnTo>
                    <a:pt x="765810" y="3508537"/>
                  </a:lnTo>
                  <a:lnTo>
                    <a:pt x="796215" y="3543599"/>
                  </a:lnTo>
                  <a:lnTo>
                    <a:pt x="827377" y="3578044"/>
                  </a:lnTo>
                  <a:lnTo>
                    <a:pt x="859286" y="3611861"/>
                  </a:lnTo>
                  <a:lnTo>
                    <a:pt x="891929" y="3645038"/>
                  </a:lnTo>
                  <a:lnTo>
                    <a:pt x="925295" y="3677566"/>
                  </a:lnTo>
                  <a:lnTo>
                    <a:pt x="959371" y="3709431"/>
                  </a:lnTo>
                  <a:lnTo>
                    <a:pt x="994145" y="3740624"/>
                  </a:lnTo>
                  <a:lnTo>
                    <a:pt x="1029605" y="3771133"/>
                  </a:lnTo>
                  <a:lnTo>
                    <a:pt x="1065740" y="3800946"/>
                  </a:lnTo>
                  <a:lnTo>
                    <a:pt x="1102538" y="3830052"/>
                  </a:lnTo>
                  <a:lnTo>
                    <a:pt x="1139986" y="3858440"/>
                  </a:lnTo>
                  <a:lnTo>
                    <a:pt x="1178072" y="3886099"/>
                  </a:lnTo>
                  <a:lnTo>
                    <a:pt x="1216785" y="3913017"/>
                  </a:lnTo>
                  <a:lnTo>
                    <a:pt x="1256112" y="3939184"/>
                  </a:lnTo>
                  <a:lnTo>
                    <a:pt x="1296042" y="3964587"/>
                  </a:lnTo>
                  <a:lnTo>
                    <a:pt x="1336563" y="3989216"/>
                  </a:lnTo>
                  <a:lnTo>
                    <a:pt x="1377663" y="4013059"/>
                  </a:lnTo>
                  <a:lnTo>
                    <a:pt x="1419329" y="4036105"/>
                  </a:lnTo>
                  <a:lnTo>
                    <a:pt x="1461550" y="4058343"/>
                  </a:lnTo>
                  <a:lnTo>
                    <a:pt x="1504313" y="4079762"/>
                  </a:lnTo>
                  <a:lnTo>
                    <a:pt x="1547608" y="4100349"/>
                  </a:lnTo>
                  <a:lnTo>
                    <a:pt x="1591421" y="4120095"/>
                  </a:lnTo>
                  <a:lnTo>
                    <a:pt x="1635741" y="4138987"/>
                  </a:lnTo>
                  <a:lnTo>
                    <a:pt x="1680556" y="4157015"/>
                  </a:lnTo>
                  <a:lnTo>
                    <a:pt x="1725854" y="4174167"/>
                  </a:lnTo>
                  <a:lnTo>
                    <a:pt x="1771623" y="4190432"/>
                  </a:lnTo>
                  <a:lnTo>
                    <a:pt x="1817851" y="4205798"/>
                  </a:lnTo>
                  <a:lnTo>
                    <a:pt x="1864526" y="4220255"/>
                  </a:lnTo>
                  <a:lnTo>
                    <a:pt x="1911636" y="4233791"/>
                  </a:lnTo>
                  <a:lnTo>
                    <a:pt x="1959169" y="4246394"/>
                  </a:lnTo>
                  <a:lnTo>
                    <a:pt x="2007113" y="4258054"/>
                  </a:lnTo>
                  <a:lnTo>
                    <a:pt x="2055457" y="4268759"/>
                  </a:lnTo>
                  <a:lnTo>
                    <a:pt x="2104187" y="4278498"/>
                  </a:lnTo>
                  <a:lnTo>
                    <a:pt x="2153293" y="4287260"/>
                  </a:lnTo>
                  <a:lnTo>
                    <a:pt x="2202762" y="4295033"/>
                  </a:lnTo>
                  <a:lnTo>
                    <a:pt x="2252582" y="4301807"/>
                  </a:lnTo>
                  <a:lnTo>
                    <a:pt x="2302742" y="4307569"/>
                  </a:lnTo>
                  <a:lnTo>
                    <a:pt x="2353229" y="4312309"/>
                  </a:lnTo>
                  <a:lnTo>
                    <a:pt x="2404032" y="4316015"/>
                  </a:lnTo>
                  <a:lnTo>
                    <a:pt x="2455137" y="4318676"/>
                  </a:lnTo>
                  <a:lnTo>
                    <a:pt x="2506535" y="4320281"/>
                  </a:lnTo>
                  <a:lnTo>
                    <a:pt x="2558211" y="4320819"/>
                  </a:lnTo>
                  <a:lnTo>
                    <a:pt x="2608088" y="4320318"/>
                  </a:lnTo>
                  <a:lnTo>
                    <a:pt x="2657705" y="4318823"/>
                  </a:lnTo>
                  <a:lnTo>
                    <a:pt x="2707051" y="4316343"/>
                  </a:lnTo>
                  <a:lnTo>
                    <a:pt x="2756116" y="4312889"/>
                  </a:lnTo>
                  <a:lnTo>
                    <a:pt x="2804889" y="4308471"/>
                  </a:lnTo>
                  <a:lnTo>
                    <a:pt x="2853359" y="4303098"/>
                  </a:lnTo>
                  <a:lnTo>
                    <a:pt x="2901515" y="4296782"/>
                  </a:lnTo>
                  <a:lnTo>
                    <a:pt x="2949347" y="4289531"/>
                  </a:lnTo>
                  <a:lnTo>
                    <a:pt x="2996843" y="4281357"/>
                  </a:lnTo>
                  <a:lnTo>
                    <a:pt x="3043994" y="4272270"/>
                  </a:lnTo>
                  <a:lnTo>
                    <a:pt x="3090788" y="4262279"/>
                  </a:lnTo>
                  <a:lnTo>
                    <a:pt x="3137214" y="4251395"/>
                  </a:lnTo>
                  <a:lnTo>
                    <a:pt x="3183262" y="4239627"/>
                  </a:lnTo>
                  <a:lnTo>
                    <a:pt x="3228921" y="4226987"/>
                  </a:lnTo>
                  <a:lnTo>
                    <a:pt x="3274180" y="4213483"/>
                  </a:lnTo>
                  <a:lnTo>
                    <a:pt x="3319029" y="4199127"/>
                  </a:lnTo>
                  <a:lnTo>
                    <a:pt x="3363457" y="4183929"/>
                  </a:lnTo>
                  <a:lnTo>
                    <a:pt x="3407452" y="4167897"/>
                  </a:lnTo>
                  <a:lnTo>
                    <a:pt x="3451005" y="4151044"/>
                  </a:lnTo>
                  <a:lnTo>
                    <a:pt x="3494104" y="4133378"/>
                  </a:lnTo>
                  <a:lnTo>
                    <a:pt x="3536739" y="4114910"/>
                  </a:lnTo>
                  <a:lnTo>
                    <a:pt x="3578899" y="4095650"/>
                  </a:lnTo>
                  <a:lnTo>
                    <a:pt x="3620573" y="4075608"/>
                  </a:lnTo>
                  <a:lnTo>
                    <a:pt x="3661751" y="4054795"/>
                  </a:lnTo>
                  <a:lnTo>
                    <a:pt x="3702421" y="4033220"/>
                  </a:lnTo>
                  <a:lnTo>
                    <a:pt x="3742573" y="4010893"/>
                  </a:lnTo>
                  <a:lnTo>
                    <a:pt x="3782196" y="3987825"/>
                  </a:lnTo>
                  <a:lnTo>
                    <a:pt x="3821280" y="3964026"/>
                  </a:lnTo>
                  <a:lnTo>
                    <a:pt x="3859813" y="3939506"/>
                  </a:lnTo>
                  <a:lnTo>
                    <a:pt x="3897785" y="3914275"/>
                  </a:lnTo>
                  <a:lnTo>
                    <a:pt x="3935185" y="3888344"/>
                  </a:lnTo>
                  <a:lnTo>
                    <a:pt x="3972003" y="3861721"/>
                  </a:lnTo>
                  <a:lnTo>
                    <a:pt x="4008227" y="3834418"/>
                  </a:lnTo>
                  <a:lnTo>
                    <a:pt x="4043847" y="3806445"/>
                  </a:lnTo>
                  <a:lnTo>
                    <a:pt x="4078853" y="3777812"/>
                  </a:lnTo>
                  <a:lnTo>
                    <a:pt x="4113232" y="3748528"/>
                  </a:lnTo>
                  <a:lnTo>
                    <a:pt x="4146975" y="3718604"/>
                  </a:lnTo>
                  <a:lnTo>
                    <a:pt x="4180071" y="3688051"/>
                  </a:lnTo>
                  <a:lnTo>
                    <a:pt x="4212509" y="3656878"/>
                  </a:lnTo>
                  <a:lnTo>
                    <a:pt x="4244278" y="3625095"/>
                  </a:lnTo>
                  <a:lnTo>
                    <a:pt x="4275368" y="3592713"/>
                  </a:lnTo>
                  <a:lnTo>
                    <a:pt x="4305768" y="3559741"/>
                  </a:lnTo>
                  <a:lnTo>
                    <a:pt x="4335467" y="3526190"/>
                  </a:lnTo>
                  <a:lnTo>
                    <a:pt x="4364454" y="3492071"/>
                  </a:lnTo>
                  <a:lnTo>
                    <a:pt x="4392718" y="3457392"/>
                  </a:lnTo>
                  <a:lnTo>
                    <a:pt x="4420249" y="3422164"/>
                  </a:lnTo>
                  <a:lnTo>
                    <a:pt x="4447036" y="3386398"/>
                  </a:lnTo>
                  <a:lnTo>
                    <a:pt x="4473069" y="3350104"/>
                  </a:lnTo>
                  <a:lnTo>
                    <a:pt x="4498336" y="3313291"/>
                  </a:lnTo>
                  <a:lnTo>
                    <a:pt x="4522826" y="3275969"/>
                  </a:lnTo>
                  <a:lnTo>
                    <a:pt x="4546530" y="3238150"/>
                  </a:lnTo>
                  <a:lnTo>
                    <a:pt x="4569436" y="3199842"/>
                  </a:lnTo>
                  <a:lnTo>
                    <a:pt x="4591533" y="3161057"/>
                  </a:lnTo>
                  <a:lnTo>
                    <a:pt x="4612811" y="3121804"/>
                  </a:lnTo>
                  <a:lnTo>
                    <a:pt x="4633259" y="3082093"/>
                  </a:lnTo>
                  <a:lnTo>
                    <a:pt x="4652866" y="3041935"/>
                  </a:lnTo>
                  <a:lnTo>
                    <a:pt x="4671622" y="3001340"/>
                  </a:lnTo>
                  <a:lnTo>
                    <a:pt x="4689515" y="2960317"/>
                  </a:lnTo>
                  <a:lnTo>
                    <a:pt x="4706535" y="2918877"/>
                  </a:lnTo>
                  <a:lnTo>
                    <a:pt x="4722671" y="2877031"/>
                  </a:lnTo>
                  <a:lnTo>
                    <a:pt x="4737913" y="2834787"/>
                  </a:lnTo>
                  <a:lnTo>
                    <a:pt x="4752249" y="2792157"/>
                  </a:lnTo>
                  <a:lnTo>
                    <a:pt x="4765670" y="2749150"/>
                  </a:lnTo>
                  <a:lnTo>
                    <a:pt x="4778163" y="2705777"/>
                  </a:lnTo>
                  <a:lnTo>
                    <a:pt x="4789718" y="2662048"/>
                  </a:lnTo>
                  <a:lnTo>
                    <a:pt x="4800326" y="2617973"/>
                  </a:lnTo>
                  <a:lnTo>
                    <a:pt x="4809974" y="2573561"/>
                  </a:lnTo>
                  <a:lnTo>
                    <a:pt x="4818652" y="2528824"/>
                  </a:lnTo>
                  <a:lnTo>
                    <a:pt x="4826349" y="2483771"/>
                  </a:lnTo>
                  <a:lnTo>
                    <a:pt x="4833055" y="2438412"/>
                  </a:lnTo>
                  <a:lnTo>
                    <a:pt x="4838759" y="2392758"/>
                  </a:lnTo>
                  <a:lnTo>
                    <a:pt x="4843450" y="2346818"/>
                  </a:lnTo>
                  <a:lnTo>
                    <a:pt x="4847118" y="2300603"/>
                  </a:lnTo>
                  <a:lnTo>
                    <a:pt x="4849750" y="2254124"/>
                  </a:lnTo>
                  <a:lnTo>
                    <a:pt x="4851338" y="2207389"/>
                  </a:lnTo>
                  <a:lnTo>
                    <a:pt x="4851869" y="2160409"/>
                  </a:lnTo>
                  <a:lnTo>
                    <a:pt x="4851338" y="2113430"/>
                  </a:lnTo>
                  <a:lnTo>
                    <a:pt x="4849750" y="2066695"/>
                  </a:lnTo>
                  <a:lnTo>
                    <a:pt x="4847118" y="2020215"/>
                  </a:lnTo>
                  <a:lnTo>
                    <a:pt x="4843450" y="1974000"/>
                  </a:lnTo>
                  <a:lnTo>
                    <a:pt x="4838759" y="1928061"/>
                  </a:lnTo>
                  <a:lnTo>
                    <a:pt x="4833055" y="1882407"/>
                  </a:lnTo>
                  <a:lnTo>
                    <a:pt x="4826349" y="1837048"/>
                  </a:lnTo>
                  <a:lnTo>
                    <a:pt x="4818652" y="1791995"/>
                  </a:lnTo>
                  <a:lnTo>
                    <a:pt x="4809974" y="1747257"/>
                  </a:lnTo>
                  <a:lnTo>
                    <a:pt x="4800326" y="1702846"/>
                  </a:lnTo>
                  <a:lnTo>
                    <a:pt x="4789718" y="1658770"/>
                  </a:lnTo>
                  <a:lnTo>
                    <a:pt x="4778163" y="1615041"/>
                  </a:lnTo>
                  <a:lnTo>
                    <a:pt x="4765670" y="1571668"/>
                  </a:lnTo>
                  <a:lnTo>
                    <a:pt x="4752249" y="1528661"/>
                  </a:lnTo>
                  <a:lnTo>
                    <a:pt x="4737913" y="1486031"/>
                  </a:lnTo>
                  <a:lnTo>
                    <a:pt x="4722671" y="1443788"/>
                  </a:lnTo>
                  <a:lnTo>
                    <a:pt x="4706535" y="1401941"/>
                  </a:lnTo>
                  <a:lnTo>
                    <a:pt x="4689515" y="1360501"/>
                  </a:lnTo>
                  <a:lnTo>
                    <a:pt x="4671622" y="1319479"/>
                  </a:lnTo>
                  <a:lnTo>
                    <a:pt x="4652866" y="1278883"/>
                  </a:lnTo>
                  <a:lnTo>
                    <a:pt x="4633259" y="1238725"/>
                  </a:lnTo>
                  <a:lnTo>
                    <a:pt x="4612811" y="1199014"/>
                  </a:lnTo>
                  <a:lnTo>
                    <a:pt x="4591533" y="1159761"/>
                  </a:lnTo>
                  <a:lnTo>
                    <a:pt x="4569436" y="1120976"/>
                  </a:lnTo>
                  <a:lnTo>
                    <a:pt x="4546530" y="1082669"/>
                  </a:lnTo>
                  <a:lnTo>
                    <a:pt x="4522826" y="1044849"/>
                  </a:lnTo>
                  <a:lnTo>
                    <a:pt x="4498336" y="1007528"/>
                  </a:lnTo>
                  <a:lnTo>
                    <a:pt x="4473069" y="970715"/>
                  </a:lnTo>
                  <a:lnTo>
                    <a:pt x="4447036" y="934420"/>
                  </a:lnTo>
                  <a:lnTo>
                    <a:pt x="4420249" y="898654"/>
                  </a:lnTo>
                  <a:lnTo>
                    <a:pt x="4392718" y="863426"/>
                  </a:lnTo>
                  <a:lnTo>
                    <a:pt x="4364454" y="828748"/>
                  </a:lnTo>
                  <a:lnTo>
                    <a:pt x="4335467" y="794628"/>
                  </a:lnTo>
                  <a:lnTo>
                    <a:pt x="4305768" y="761077"/>
                  </a:lnTo>
                  <a:lnTo>
                    <a:pt x="4275368" y="728106"/>
                  </a:lnTo>
                  <a:lnTo>
                    <a:pt x="4244278" y="695723"/>
                  </a:lnTo>
                  <a:lnTo>
                    <a:pt x="4212509" y="663941"/>
                  </a:lnTo>
                  <a:lnTo>
                    <a:pt x="4180071" y="632767"/>
                  </a:lnTo>
                  <a:lnTo>
                    <a:pt x="4146975" y="602214"/>
                  </a:lnTo>
                  <a:lnTo>
                    <a:pt x="4113232" y="572290"/>
                  </a:lnTo>
                  <a:lnTo>
                    <a:pt x="4078853" y="543007"/>
                  </a:lnTo>
                  <a:lnTo>
                    <a:pt x="4043847" y="514373"/>
                  </a:lnTo>
                  <a:lnTo>
                    <a:pt x="4008227" y="486400"/>
                  </a:lnTo>
                  <a:lnTo>
                    <a:pt x="3972003" y="459097"/>
                  </a:lnTo>
                  <a:lnTo>
                    <a:pt x="3935185" y="432475"/>
                  </a:lnTo>
                  <a:lnTo>
                    <a:pt x="3897785" y="406543"/>
                  </a:lnTo>
                  <a:lnTo>
                    <a:pt x="3859813" y="381312"/>
                  </a:lnTo>
                  <a:lnTo>
                    <a:pt x="3821280" y="356792"/>
                  </a:lnTo>
                  <a:lnTo>
                    <a:pt x="3782196" y="332993"/>
                  </a:lnTo>
                  <a:lnTo>
                    <a:pt x="3742573" y="309925"/>
                  </a:lnTo>
                  <a:lnTo>
                    <a:pt x="3702421" y="287599"/>
                  </a:lnTo>
                  <a:lnTo>
                    <a:pt x="3661751" y="266024"/>
                  </a:lnTo>
                  <a:lnTo>
                    <a:pt x="3620573" y="245210"/>
                  </a:lnTo>
                  <a:lnTo>
                    <a:pt x="3578899" y="225168"/>
                  </a:lnTo>
                  <a:lnTo>
                    <a:pt x="3536739" y="205909"/>
                  </a:lnTo>
                  <a:lnTo>
                    <a:pt x="3494104" y="187441"/>
                  </a:lnTo>
                  <a:lnTo>
                    <a:pt x="3451005" y="169775"/>
                  </a:lnTo>
                  <a:lnTo>
                    <a:pt x="3407452" y="152921"/>
                  </a:lnTo>
                  <a:lnTo>
                    <a:pt x="3363457" y="136890"/>
                  </a:lnTo>
                  <a:lnTo>
                    <a:pt x="3319029" y="121691"/>
                  </a:lnTo>
                  <a:lnTo>
                    <a:pt x="3274180" y="107335"/>
                  </a:lnTo>
                  <a:lnTo>
                    <a:pt x="3228921" y="93832"/>
                  </a:lnTo>
                  <a:lnTo>
                    <a:pt x="3183262" y="81191"/>
                  </a:lnTo>
                  <a:lnTo>
                    <a:pt x="3137214" y="69424"/>
                  </a:lnTo>
                  <a:lnTo>
                    <a:pt x="3090788" y="58539"/>
                  </a:lnTo>
                  <a:lnTo>
                    <a:pt x="3043994" y="48549"/>
                  </a:lnTo>
                  <a:lnTo>
                    <a:pt x="2996843" y="39461"/>
                  </a:lnTo>
                  <a:lnTo>
                    <a:pt x="2949347" y="31287"/>
                  </a:lnTo>
                  <a:lnTo>
                    <a:pt x="2901515" y="24037"/>
                  </a:lnTo>
                  <a:lnTo>
                    <a:pt x="2853359" y="17720"/>
                  </a:lnTo>
                  <a:lnTo>
                    <a:pt x="2804889" y="12348"/>
                  </a:lnTo>
                  <a:lnTo>
                    <a:pt x="2756116" y="7929"/>
                  </a:lnTo>
                  <a:lnTo>
                    <a:pt x="2707051" y="4475"/>
                  </a:lnTo>
                  <a:lnTo>
                    <a:pt x="2657705" y="1996"/>
                  </a:lnTo>
                  <a:lnTo>
                    <a:pt x="2608088" y="500"/>
                  </a:lnTo>
                  <a:lnTo>
                    <a:pt x="2558211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8088384" y="3559324"/>
            <a:ext cx="1054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u="sng" spc="-25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487003" y="2038862"/>
            <a:ext cx="3903345" cy="280589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87375" indent="673735">
              <a:lnSpc>
                <a:spcPts val="4400"/>
              </a:lnSpc>
              <a:spcBef>
                <a:spcPts val="80"/>
              </a:spcBef>
            </a:pPr>
            <a:r>
              <a:rPr sz="3500" b="1" dirty="0">
                <a:solidFill>
                  <a:srgbClr val="0058B7"/>
                </a:solidFill>
                <a:latin typeface="Trebuchet MS"/>
                <a:cs typeface="Trebuchet MS"/>
              </a:rPr>
              <a:t>Premolars 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these are bigger  than incisors and  canine</a:t>
            </a:r>
            <a:r>
              <a:rPr sz="35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teeth</a:t>
            </a:r>
            <a:r>
              <a:rPr sz="35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,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 they</a:t>
            </a:r>
            <a:endParaRPr sz="3500" dirty="0">
              <a:latin typeface="Gill Sans MT"/>
              <a:cs typeface="Gill Sans MT"/>
            </a:endParaRPr>
          </a:p>
          <a:p>
            <a:pPr marL="48260">
              <a:lnSpc>
                <a:spcPct val="100000"/>
              </a:lnSpc>
              <a:spcBef>
                <a:spcPts val="20"/>
              </a:spcBef>
              <a:tabLst>
                <a:tab pos="3810635" algn="l"/>
              </a:tabLst>
            </a:pP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grind up the</a:t>
            </a:r>
            <a:r>
              <a:rPr sz="35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25408F"/>
                </a:solidFill>
                <a:latin typeface="Gill Sans MT"/>
                <a:cs typeface="Gill Sans MT"/>
              </a:rPr>
              <a:t>food.	</a:t>
            </a:r>
            <a:r>
              <a:rPr sz="35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endParaRPr sz="3500" dirty="0">
              <a:latin typeface="Times New Roman"/>
              <a:cs typeface="Times New Roman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0" y="2036876"/>
            <a:ext cx="10692130" cy="5523230"/>
            <a:chOff x="0" y="2036876"/>
            <a:chExt cx="10692130" cy="5523230"/>
          </a:xfrm>
        </p:grpSpPr>
        <p:pic>
          <p:nvPicPr>
            <p:cNvPr id="279" name="object 2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19617" y="2036876"/>
              <a:ext cx="1377864" cy="3123755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85" name="object 28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9154" y="3178085"/>
            <a:ext cx="720725" cy="364490"/>
          </a:xfrm>
          <a:custGeom>
            <a:avLst/>
            <a:gdLst/>
            <a:ahLst/>
            <a:cxnLst/>
            <a:rect l="l" t="t" r="r" b="b"/>
            <a:pathLst>
              <a:path w="720725" h="364489">
                <a:moveTo>
                  <a:pt x="83832" y="114655"/>
                </a:moveTo>
                <a:lnTo>
                  <a:pt x="81991" y="111086"/>
                </a:lnTo>
                <a:lnTo>
                  <a:pt x="5676" y="86829"/>
                </a:lnTo>
                <a:lnTo>
                  <a:pt x="2133" y="88658"/>
                </a:lnTo>
                <a:lnTo>
                  <a:pt x="0" y="95351"/>
                </a:lnTo>
                <a:lnTo>
                  <a:pt x="1841" y="98920"/>
                </a:lnTo>
                <a:lnTo>
                  <a:pt x="5181" y="99987"/>
                </a:lnTo>
                <a:lnTo>
                  <a:pt x="75692" y="122415"/>
                </a:lnTo>
                <a:lnTo>
                  <a:pt x="76606" y="122491"/>
                </a:lnTo>
                <a:lnTo>
                  <a:pt x="79883" y="122085"/>
                </a:lnTo>
                <a:lnTo>
                  <a:pt x="81991" y="120446"/>
                </a:lnTo>
                <a:lnTo>
                  <a:pt x="83832" y="114655"/>
                </a:lnTo>
                <a:close/>
              </a:path>
              <a:path w="720725" h="364489">
                <a:moveTo>
                  <a:pt x="96685" y="226491"/>
                </a:moveTo>
                <a:lnTo>
                  <a:pt x="95821" y="219519"/>
                </a:lnTo>
                <a:lnTo>
                  <a:pt x="92659" y="217055"/>
                </a:lnTo>
                <a:lnTo>
                  <a:pt x="19799" y="225996"/>
                </a:lnTo>
                <a:lnTo>
                  <a:pt x="17322" y="229158"/>
                </a:lnTo>
                <a:lnTo>
                  <a:pt x="18173" y="236131"/>
                </a:lnTo>
                <a:lnTo>
                  <a:pt x="21348" y="238607"/>
                </a:lnTo>
                <a:lnTo>
                  <a:pt x="24828" y="238175"/>
                </a:lnTo>
                <a:lnTo>
                  <a:pt x="94208" y="229654"/>
                </a:lnTo>
                <a:lnTo>
                  <a:pt x="96685" y="226491"/>
                </a:lnTo>
                <a:close/>
              </a:path>
              <a:path w="720725" h="364489">
                <a:moveTo>
                  <a:pt x="155117" y="308419"/>
                </a:moveTo>
                <a:lnTo>
                  <a:pt x="150444" y="303161"/>
                </a:lnTo>
                <a:lnTo>
                  <a:pt x="146431" y="302958"/>
                </a:lnTo>
                <a:lnTo>
                  <a:pt x="87884" y="355041"/>
                </a:lnTo>
                <a:lnTo>
                  <a:pt x="87642" y="359054"/>
                </a:lnTo>
                <a:lnTo>
                  <a:pt x="89979" y="361670"/>
                </a:lnTo>
                <a:lnTo>
                  <a:pt x="91414" y="363296"/>
                </a:lnTo>
                <a:lnTo>
                  <a:pt x="93497" y="363994"/>
                </a:lnTo>
                <a:lnTo>
                  <a:pt x="96735" y="363601"/>
                </a:lnTo>
                <a:lnTo>
                  <a:pt x="97942" y="363080"/>
                </a:lnTo>
                <a:lnTo>
                  <a:pt x="154889" y="312432"/>
                </a:lnTo>
                <a:lnTo>
                  <a:pt x="155117" y="308419"/>
                </a:lnTo>
                <a:close/>
              </a:path>
              <a:path w="720725" h="364489">
                <a:moveTo>
                  <a:pt x="699008" y="283972"/>
                </a:moveTo>
                <a:lnTo>
                  <a:pt x="697814" y="280136"/>
                </a:lnTo>
                <a:lnTo>
                  <a:pt x="631494" y="245389"/>
                </a:lnTo>
                <a:lnTo>
                  <a:pt x="628396" y="243763"/>
                </a:lnTo>
                <a:lnTo>
                  <a:pt x="624547" y="244944"/>
                </a:lnTo>
                <a:lnTo>
                  <a:pt x="621296" y="251167"/>
                </a:lnTo>
                <a:lnTo>
                  <a:pt x="622490" y="255016"/>
                </a:lnTo>
                <a:lnTo>
                  <a:pt x="690003" y="290385"/>
                </a:lnTo>
                <a:lnTo>
                  <a:pt x="691286" y="290588"/>
                </a:lnTo>
                <a:lnTo>
                  <a:pt x="694524" y="290195"/>
                </a:lnTo>
                <a:lnTo>
                  <a:pt x="696379" y="289001"/>
                </a:lnTo>
                <a:lnTo>
                  <a:pt x="699008" y="283972"/>
                </a:lnTo>
                <a:close/>
              </a:path>
              <a:path w="720725" h="364489">
                <a:moveTo>
                  <a:pt x="720255" y="6908"/>
                </a:moveTo>
                <a:lnTo>
                  <a:pt x="716572" y="914"/>
                </a:lnTo>
                <a:lnTo>
                  <a:pt x="712673" y="0"/>
                </a:lnTo>
                <a:lnTo>
                  <a:pt x="644499" y="42011"/>
                </a:lnTo>
                <a:lnTo>
                  <a:pt x="643585" y="45923"/>
                </a:lnTo>
                <a:lnTo>
                  <a:pt x="645426" y="48907"/>
                </a:lnTo>
                <a:lnTo>
                  <a:pt x="646772" y="51092"/>
                </a:lnTo>
                <a:lnTo>
                  <a:pt x="649211" y="52171"/>
                </a:lnTo>
                <a:lnTo>
                  <a:pt x="652487" y="51765"/>
                </a:lnTo>
                <a:lnTo>
                  <a:pt x="653351" y="51473"/>
                </a:lnTo>
                <a:lnTo>
                  <a:pt x="719328" y="10820"/>
                </a:lnTo>
                <a:lnTo>
                  <a:pt x="720255" y="6908"/>
                </a:lnTo>
                <a:close/>
              </a:path>
            </a:pathLst>
          </a:custGeom>
          <a:solidFill>
            <a:srgbClr val="288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4" name="object 4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" name="object 8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12" name="object 12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16" name="object 16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20" name="object 20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24" name="object 24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28" name="object 28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32" name="object 32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36" name="object 36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40" name="object 40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44" name="object 44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48" name="object 48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52" name="object 52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5744908" y="3849425"/>
            <a:ext cx="723265" cy="591820"/>
            <a:chOff x="5744908" y="3849425"/>
            <a:chExt cx="723265" cy="591820"/>
          </a:xfrm>
        </p:grpSpPr>
        <p:sp>
          <p:nvSpPr>
            <p:cNvPr id="56" name="object 56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44908" y="3896563"/>
              <a:ext cx="723265" cy="342265"/>
            </a:xfrm>
            <a:custGeom>
              <a:avLst/>
              <a:gdLst/>
              <a:ahLst/>
              <a:cxnLst/>
              <a:rect l="l" t="t" r="r" b="b"/>
              <a:pathLst>
                <a:path w="723264" h="342264">
                  <a:moveTo>
                    <a:pt x="77978" y="43472"/>
                  </a:moveTo>
                  <a:lnTo>
                    <a:pt x="76923" y="39585"/>
                  </a:lnTo>
                  <a:lnTo>
                    <a:pt x="7327" y="0"/>
                  </a:lnTo>
                  <a:lnTo>
                    <a:pt x="3467" y="1041"/>
                  </a:lnTo>
                  <a:lnTo>
                    <a:pt x="0" y="7150"/>
                  </a:lnTo>
                  <a:lnTo>
                    <a:pt x="1054" y="11023"/>
                  </a:lnTo>
                  <a:lnTo>
                    <a:pt x="4102" y="12763"/>
                  </a:lnTo>
                  <a:lnTo>
                    <a:pt x="68414" y="49364"/>
                  </a:lnTo>
                  <a:lnTo>
                    <a:pt x="69291" y="49618"/>
                  </a:lnTo>
                  <a:lnTo>
                    <a:pt x="72580" y="49911"/>
                  </a:lnTo>
                  <a:lnTo>
                    <a:pt x="74980" y="48742"/>
                  </a:lnTo>
                  <a:lnTo>
                    <a:pt x="77978" y="43472"/>
                  </a:lnTo>
                  <a:close/>
                </a:path>
                <a:path w="723264" h="342264">
                  <a:moveTo>
                    <a:pt x="107416" y="247815"/>
                  </a:moveTo>
                  <a:lnTo>
                    <a:pt x="103949" y="241706"/>
                  </a:lnTo>
                  <a:lnTo>
                    <a:pt x="100063" y="240677"/>
                  </a:lnTo>
                  <a:lnTo>
                    <a:pt x="31965" y="279438"/>
                  </a:lnTo>
                  <a:lnTo>
                    <a:pt x="30899" y="283311"/>
                  </a:lnTo>
                  <a:lnTo>
                    <a:pt x="32639" y="286359"/>
                  </a:lnTo>
                  <a:lnTo>
                    <a:pt x="33705" y="288251"/>
                  </a:lnTo>
                  <a:lnTo>
                    <a:pt x="35598" y="289369"/>
                  </a:lnTo>
                  <a:lnTo>
                    <a:pt x="38849" y="289648"/>
                  </a:lnTo>
                  <a:lnTo>
                    <a:pt x="40132" y="289394"/>
                  </a:lnTo>
                  <a:lnTo>
                    <a:pt x="106362" y="251688"/>
                  </a:lnTo>
                  <a:lnTo>
                    <a:pt x="107416" y="247815"/>
                  </a:lnTo>
                  <a:close/>
                </a:path>
                <a:path w="723264" h="342264">
                  <a:moveTo>
                    <a:pt x="644499" y="336994"/>
                  </a:moveTo>
                  <a:lnTo>
                    <a:pt x="644131" y="332994"/>
                  </a:lnTo>
                  <a:lnTo>
                    <a:pt x="586486" y="285216"/>
                  </a:lnTo>
                  <a:lnTo>
                    <a:pt x="583793" y="282981"/>
                  </a:lnTo>
                  <a:lnTo>
                    <a:pt x="579780" y="283337"/>
                  </a:lnTo>
                  <a:lnTo>
                    <a:pt x="575310" y="288747"/>
                  </a:lnTo>
                  <a:lnTo>
                    <a:pt x="575678" y="292760"/>
                  </a:lnTo>
                  <a:lnTo>
                    <a:pt x="634352" y="341388"/>
                  </a:lnTo>
                  <a:lnTo>
                    <a:pt x="635571" y="341858"/>
                  </a:lnTo>
                  <a:lnTo>
                    <a:pt x="638822" y="342150"/>
                  </a:lnTo>
                  <a:lnTo>
                    <a:pt x="640880" y="341363"/>
                  </a:lnTo>
                  <a:lnTo>
                    <a:pt x="644499" y="336994"/>
                  </a:lnTo>
                  <a:close/>
                </a:path>
                <a:path w="723264" h="342264">
                  <a:moveTo>
                    <a:pt x="710260" y="204724"/>
                  </a:moveTo>
                  <a:lnTo>
                    <a:pt x="707669" y="201650"/>
                  </a:lnTo>
                  <a:lnTo>
                    <a:pt x="704176" y="201345"/>
                  </a:lnTo>
                  <a:lnTo>
                    <a:pt x="634542" y="195249"/>
                  </a:lnTo>
                  <a:lnTo>
                    <a:pt x="631469" y="197840"/>
                  </a:lnTo>
                  <a:lnTo>
                    <a:pt x="630859" y="204825"/>
                  </a:lnTo>
                  <a:lnTo>
                    <a:pt x="633437" y="207911"/>
                  </a:lnTo>
                  <a:lnTo>
                    <a:pt x="706564" y="214299"/>
                  </a:lnTo>
                  <a:lnTo>
                    <a:pt x="709637" y="211721"/>
                  </a:lnTo>
                  <a:lnTo>
                    <a:pt x="710260" y="204724"/>
                  </a:lnTo>
                  <a:close/>
                </a:path>
                <a:path w="723264" h="342264">
                  <a:moveTo>
                    <a:pt x="722896" y="70396"/>
                  </a:moveTo>
                  <a:lnTo>
                    <a:pt x="720534" y="63779"/>
                  </a:lnTo>
                  <a:lnTo>
                    <a:pt x="716915" y="62064"/>
                  </a:lnTo>
                  <a:lnTo>
                    <a:pt x="641502" y="88988"/>
                  </a:lnTo>
                  <a:lnTo>
                    <a:pt x="639787" y="92621"/>
                  </a:lnTo>
                  <a:lnTo>
                    <a:pt x="640969" y="95923"/>
                  </a:lnTo>
                  <a:lnTo>
                    <a:pt x="641832" y="98336"/>
                  </a:lnTo>
                  <a:lnTo>
                    <a:pt x="643991" y="99898"/>
                  </a:lnTo>
                  <a:lnTo>
                    <a:pt x="647280" y="100190"/>
                  </a:lnTo>
                  <a:lnTo>
                    <a:pt x="648182" y="100088"/>
                  </a:lnTo>
                  <a:lnTo>
                    <a:pt x="721182" y="74028"/>
                  </a:lnTo>
                  <a:lnTo>
                    <a:pt x="722896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60" name="object 60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64" name="object 64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68" name="object 68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72" name="object 72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76" name="object 76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80" name="object 80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84" name="object 84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88" name="object 88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92" name="object 92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96" name="object 96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00" name="object 100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04" name="object 104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3143853" y="3024004"/>
            <a:ext cx="720725" cy="599440"/>
            <a:chOff x="3143853" y="3024004"/>
            <a:chExt cx="720725" cy="599440"/>
          </a:xfrm>
        </p:grpSpPr>
        <p:sp>
          <p:nvSpPr>
            <p:cNvPr id="108" name="object 108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43847" y="3064725"/>
              <a:ext cx="720725" cy="364490"/>
            </a:xfrm>
            <a:custGeom>
              <a:avLst/>
              <a:gdLst/>
              <a:ahLst/>
              <a:cxnLst/>
              <a:rect l="l" t="t" r="r" b="b"/>
              <a:pathLst>
                <a:path w="72072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2072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2072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2072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12" name="object 112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16" name="object 116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20" name="object 120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124" name="object 124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128" name="object 128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31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132" name="object 132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" name="object 135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136" name="object 136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140" name="object 140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144" name="object 144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148" name="object 148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0" y="5698265"/>
            <a:ext cx="318135" cy="599440"/>
            <a:chOff x="0" y="5698265"/>
            <a:chExt cx="318135" cy="599440"/>
          </a:xfrm>
        </p:grpSpPr>
        <p:sp>
          <p:nvSpPr>
            <p:cNvPr id="152" name="object 152"/>
            <p:cNvSpPr/>
            <p:nvPr/>
          </p:nvSpPr>
          <p:spPr>
            <a:xfrm>
              <a:off x="0" y="569827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73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33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48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24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24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5957140"/>
              <a:ext cx="164132" cy="68376"/>
            </a:xfrm>
            <a:prstGeom prst="rect">
              <a:avLst/>
            </a:prstGeom>
          </p:spPr>
        </p:pic>
      </p:grpSp>
      <p:sp>
        <p:nvSpPr>
          <p:cNvPr id="154" name="object 154"/>
          <p:cNvSpPr/>
          <p:nvPr/>
        </p:nvSpPr>
        <p:spPr>
          <a:xfrm>
            <a:off x="350554" y="5877440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" name="object 157"/>
          <p:cNvGrpSpPr/>
          <p:nvPr/>
        </p:nvGrpSpPr>
        <p:grpSpPr>
          <a:xfrm>
            <a:off x="0" y="349743"/>
            <a:ext cx="10692130" cy="6634480"/>
            <a:chOff x="0" y="349743"/>
            <a:chExt cx="10692130" cy="6634480"/>
          </a:xfrm>
        </p:grpSpPr>
        <p:sp>
          <p:nvSpPr>
            <p:cNvPr id="158" name="object 158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647607" y="1836006"/>
              <a:ext cx="4665980" cy="3430270"/>
            </a:xfrm>
            <a:custGeom>
              <a:avLst/>
              <a:gdLst/>
              <a:ahLst/>
              <a:cxnLst/>
              <a:rect l="l" t="t" r="r" b="b"/>
              <a:pathLst>
                <a:path w="4665979" h="3430270">
                  <a:moveTo>
                    <a:pt x="2107361" y="0"/>
                  </a:moveTo>
                  <a:lnTo>
                    <a:pt x="2054613" y="526"/>
                  </a:lnTo>
                  <a:lnTo>
                    <a:pt x="2002182" y="2098"/>
                  </a:lnTo>
                  <a:lnTo>
                    <a:pt x="1950086" y="4704"/>
                  </a:lnTo>
                  <a:lnTo>
                    <a:pt x="1898339" y="8330"/>
                  </a:lnTo>
                  <a:lnTo>
                    <a:pt x="1846955" y="12965"/>
                  </a:lnTo>
                  <a:lnTo>
                    <a:pt x="1795950" y="18596"/>
                  </a:lnTo>
                  <a:lnTo>
                    <a:pt x="1745340" y="25211"/>
                  </a:lnTo>
                  <a:lnTo>
                    <a:pt x="1695138" y="32797"/>
                  </a:lnTo>
                  <a:lnTo>
                    <a:pt x="1645361" y="41343"/>
                  </a:lnTo>
                  <a:lnTo>
                    <a:pt x="1596024" y="50837"/>
                  </a:lnTo>
                  <a:lnTo>
                    <a:pt x="1547140" y="61265"/>
                  </a:lnTo>
                  <a:lnTo>
                    <a:pt x="1498727" y="72616"/>
                  </a:lnTo>
                  <a:lnTo>
                    <a:pt x="1450797" y="84877"/>
                  </a:lnTo>
                  <a:lnTo>
                    <a:pt x="1403368" y="98036"/>
                  </a:lnTo>
                  <a:lnTo>
                    <a:pt x="1356454" y="112080"/>
                  </a:lnTo>
                  <a:lnTo>
                    <a:pt x="1310069" y="126999"/>
                  </a:lnTo>
                  <a:lnTo>
                    <a:pt x="1264229" y="142778"/>
                  </a:lnTo>
                  <a:lnTo>
                    <a:pt x="1218950" y="159406"/>
                  </a:lnTo>
                  <a:lnTo>
                    <a:pt x="1174245" y="176871"/>
                  </a:lnTo>
                  <a:lnTo>
                    <a:pt x="1130131" y="195160"/>
                  </a:lnTo>
                  <a:lnTo>
                    <a:pt x="1086623" y="214262"/>
                  </a:lnTo>
                  <a:lnTo>
                    <a:pt x="1043734" y="234163"/>
                  </a:lnTo>
                  <a:lnTo>
                    <a:pt x="1001482" y="254851"/>
                  </a:lnTo>
                  <a:lnTo>
                    <a:pt x="959880" y="276315"/>
                  </a:lnTo>
                  <a:lnTo>
                    <a:pt x="918943" y="298541"/>
                  </a:lnTo>
                  <a:lnTo>
                    <a:pt x="878688" y="321518"/>
                  </a:lnTo>
                  <a:lnTo>
                    <a:pt x="839128" y="345234"/>
                  </a:lnTo>
                  <a:lnTo>
                    <a:pt x="800280" y="369676"/>
                  </a:lnTo>
                  <a:lnTo>
                    <a:pt x="762157" y="394831"/>
                  </a:lnTo>
                  <a:lnTo>
                    <a:pt x="724776" y="420688"/>
                  </a:lnTo>
                  <a:lnTo>
                    <a:pt x="688151" y="447234"/>
                  </a:lnTo>
                  <a:lnTo>
                    <a:pt x="652298" y="474457"/>
                  </a:lnTo>
                  <a:lnTo>
                    <a:pt x="617231" y="502345"/>
                  </a:lnTo>
                  <a:lnTo>
                    <a:pt x="582965" y="530885"/>
                  </a:lnTo>
                  <a:lnTo>
                    <a:pt x="549516" y="560065"/>
                  </a:lnTo>
                  <a:lnTo>
                    <a:pt x="516899" y="589873"/>
                  </a:lnTo>
                  <a:lnTo>
                    <a:pt x="485129" y="620297"/>
                  </a:lnTo>
                  <a:lnTo>
                    <a:pt x="454220" y="651323"/>
                  </a:lnTo>
                  <a:lnTo>
                    <a:pt x="424189" y="682941"/>
                  </a:lnTo>
                  <a:lnTo>
                    <a:pt x="395050" y="715137"/>
                  </a:lnTo>
                  <a:lnTo>
                    <a:pt x="366818" y="747900"/>
                  </a:lnTo>
                  <a:lnTo>
                    <a:pt x="339508" y="781217"/>
                  </a:lnTo>
                  <a:lnTo>
                    <a:pt x="313136" y="815076"/>
                  </a:lnTo>
                  <a:lnTo>
                    <a:pt x="287716" y="849464"/>
                  </a:lnTo>
                  <a:lnTo>
                    <a:pt x="263263" y="884369"/>
                  </a:lnTo>
                  <a:lnTo>
                    <a:pt x="239794" y="919780"/>
                  </a:lnTo>
                  <a:lnTo>
                    <a:pt x="217322" y="955683"/>
                  </a:lnTo>
                  <a:lnTo>
                    <a:pt x="195863" y="992067"/>
                  </a:lnTo>
                  <a:lnTo>
                    <a:pt x="175431" y="1028919"/>
                  </a:lnTo>
                  <a:lnTo>
                    <a:pt x="156043" y="1066226"/>
                  </a:lnTo>
                  <a:lnTo>
                    <a:pt x="137713" y="1103977"/>
                  </a:lnTo>
                  <a:lnTo>
                    <a:pt x="120457" y="1142160"/>
                  </a:lnTo>
                  <a:lnTo>
                    <a:pt x="104288" y="1180761"/>
                  </a:lnTo>
                  <a:lnTo>
                    <a:pt x="89223" y="1219770"/>
                  </a:lnTo>
                  <a:lnTo>
                    <a:pt x="75276" y="1259172"/>
                  </a:lnTo>
                  <a:lnTo>
                    <a:pt x="62463" y="1298957"/>
                  </a:lnTo>
                  <a:lnTo>
                    <a:pt x="50799" y="1339112"/>
                  </a:lnTo>
                  <a:lnTo>
                    <a:pt x="40298" y="1379624"/>
                  </a:lnTo>
                  <a:lnTo>
                    <a:pt x="30976" y="1420482"/>
                  </a:lnTo>
                  <a:lnTo>
                    <a:pt x="22849" y="1461672"/>
                  </a:lnTo>
                  <a:lnTo>
                    <a:pt x="15930" y="1503184"/>
                  </a:lnTo>
                  <a:lnTo>
                    <a:pt x="10235" y="1545003"/>
                  </a:lnTo>
                  <a:lnTo>
                    <a:pt x="5780" y="1587119"/>
                  </a:lnTo>
                  <a:lnTo>
                    <a:pt x="2579" y="1629519"/>
                  </a:lnTo>
                  <a:lnTo>
                    <a:pt x="647" y="1672191"/>
                  </a:lnTo>
                  <a:lnTo>
                    <a:pt x="0" y="1715122"/>
                  </a:lnTo>
                  <a:lnTo>
                    <a:pt x="647" y="1758052"/>
                  </a:lnTo>
                  <a:lnTo>
                    <a:pt x="2579" y="1800723"/>
                  </a:lnTo>
                  <a:lnTo>
                    <a:pt x="5780" y="1843123"/>
                  </a:lnTo>
                  <a:lnTo>
                    <a:pt x="10235" y="1885238"/>
                  </a:lnTo>
                  <a:lnTo>
                    <a:pt x="15930" y="1927058"/>
                  </a:lnTo>
                  <a:lnTo>
                    <a:pt x="22849" y="1968569"/>
                  </a:lnTo>
                  <a:lnTo>
                    <a:pt x="30976" y="2009759"/>
                  </a:lnTo>
                  <a:lnTo>
                    <a:pt x="40298" y="2050616"/>
                  </a:lnTo>
                  <a:lnTo>
                    <a:pt x="50799" y="2091128"/>
                  </a:lnTo>
                  <a:lnTo>
                    <a:pt x="62463" y="2131282"/>
                  </a:lnTo>
                  <a:lnTo>
                    <a:pt x="75276" y="2171067"/>
                  </a:lnTo>
                  <a:lnTo>
                    <a:pt x="89223" y="2210469"/>
                  </a:lnTo>
                  <a:lnTo>
                    <a:pt x="104288" y="2249477"/>
                  </a:lnTo>
                  <a:lnTo>
                    <a:pt x="120457" y="2288079"/>
                  </a:lnTo>
                  <a:lnTo>
                    <a:pt x="137713" y="2326261"/>
                  </a:lnTo>
                  <a:lnTo>
                    <a:pt x="156043" y="2364012"/>
                  </a:lnTo>
                  <a:lnTo>
                    <a:pt x="175431" y="2401320"/>
                  </a:lnTo>
                  <a:lnTo>
                    <a:pt x="195863" y="2438171"/>
                  </a:lnTo>
                  <a:lnTo>
                    <a:pt x="217322" y="2474555"/>
                  </a:lnTo>
                  <a:lnTo>
                    <a:pt x="239794" y="2510458"/>
                  </a:lnTo>
                  <a:lnTo>
                    <a:pt x="263263" y="2545869"/>
                  </a:lnTo>
                  <a:lnTo>
                    <a:pt x="287716" y="2580774"/>
                  </a:lnTo>
                  <a:lnTo>
                    <a:pt x="313136" y="2615162"/>
                  </a:lnTo>
                  <a:lnTo>
                    <a:pt x="339508" y="2649021"/>
                  </a:lnTo>
                  <a:lnTo>
                    <a:pt x="366818" y="2682338"/>
                  </a:lnTo>
                  <a:lnTo>
                    <a:pt x="395050" y="2715101"/>
                  </a:lnTo>
                  <a:lnTo>
                    <a:pt x="424189" y="2747297"/>
                  </a:lnTo>
                  <a:lnTo>
                    <a:pt x="454220" y="2778915"/>
                  </a:lnTo>
                  <a:lnTo>
                    <a:pt x="485129" y="2809942"/>
                  </a:lnTo>
                  <a:lnTo>
                    <a:pt x="516899" y="2840365"/>
                  </a:lnTo>
                  <a:lnTo>
                    <a:pt x="549516" y="2870174"/>
                  </a:lnTo>
                  <a:lnTo>
                    <a:pt x="582965" y="2899354"/>
                  </a:lnTo>
                  <a:lnTo>
                    <a:pt x="617231" y="2927894"/>
                  </a:lnTo>
                  <a:lnTo>
                    <a:pt x="652298" y="2955782"/>
                  </a:lnTo>
                  <a:lnTo>
                    <a:pt x="688151" y="2983005"/>
                  </a:lnTo>
                  <a:lnTo>
                    <a:pt x="724776" y="3009551"/>
                  </a:lnTo>
                  <a:lnTo>
                    <a:pt x="762157" y="3035408"/>
                  </a:lnTo>
                  <a:lnTo>
                    <a:pt x="800280" y="3060564"/>
                  </a:lnTo>
                  <a:lnTo>
                    <a:pt x="839128" y="3085006"/>
                  </a:lnTo>
                  <a:lnTo>
                    <a:pt x="878688" y="3108722"/>
                  </a:lnTo>
                  <a:lnTo>
                    <a:pt x="918943" y="3131699"/>
                  </a:lnTo>
                  <a:lnTo>
                    <a:pt x="959880" y="3153926"/>
                  </a:lnTo>
                  <a:lnTo>
                    <a:pt x="1001482" y="3175390"/>
                  </a:lnTo>
                  <a:lnTo>
                    <a:pt x="1043734" y="3196078"/>
                  </a:lnTo>
                  <a:lnTo>
                    <a:pt x="1086623" y="3215979"/>
                  </a:lnTo>
                  <a:lnTo>
                    <a:pt x="1130131" y="3235081"/>
                  </a:lnTo>
                  <a:lnTo>
                    <a:pt x="1174245" y="3253370"/>
                  </a:lnTo>
                  <a:lnTo>
                    <a:pt x="1218950" y="3270835"/>
                  </a:lnTo>
                  <a:lnTo>
                    <a:pt x="1264229" y="3287464"/>
                  </a:lnTo>
                  <a:lnTo>
                    <a:pt x="1310069" y="3303243"/>
                  </a:lnTo>
                  <a:lnTo>
                    <a:pt x="1356454" y="3318162"/>
                  </a:lnTo>
                  <a:lnTo>
                    <a:pt x="1403368" y="3332207"/>
                  </a:lnTo>
                  <a:lnTo>
                    <a:pt x="1450797" y="3345366"/>
                  </a:lnTo>
                  <a:lnTo>
                    <a:pt x="1498727" y="3357627"/>
                  </a:lnTo>
                  <a:lnTo>
                    <a:pt x="1547140" y="3368978"/>
                  </a:lnTo>
                  <a:lnTo>
                    <a:pt x="1596024" y="3379406"/>
                  </a:lnTo>
                  <a:lnTo>
                    <a:pt x="1645361" y="3388899"/>
                  </a:lnTo>
                  <a:lnTo>
                    <a:pt x="1695138" y="3397446"/>
                  </a:lnTo>
                  <a:lnTo>
                    <a:pt x="1745340" y="3405033"/>
                  </a:lnTo>
                  <a:lnTo>
                    <a:pt x="1795950" y="3411648"/>
                  </a:lnTo>
                  <a:lnTo>
                    <a:pt x="1846955" y="3417279"/>
                  </a:lnTo>
                  <a:lnTo>
                    <a:pt x="1898339" y="3421913"/>
                  </a:lnTo>
                  <a:lnTo>
                    <a:pt x="1950086" y="3425540"/>
                  </a:lnTo>
                  <a:lnTo>
                    <a:pt x="2002182" y="3428145"/>
                  </a:lnTo>
                  <a:lnTo>
                    <a:pt x="2054613" y="3429717"/>
                  </a:lnTo>
                  <a:lnTo>
                    <a:pt x="2107361" y="3430244"/>
                  </a:lnTo>
                  <a:lnTo>
                    <a:pt x="2161773" y="3429684"/>
                  </a:lnTo>
                  <a:lnTo>
                    <a:pt x="2215845" y="3428011"/>
                  </a:lnTo>
                  <a:lnTo>
                    <a:pt x="2269561" y="3425239"/>
                  </a:lnTo>
                  <a:lnTo>
                    <a:pt x="2322905" y="3421383"/>
                  </a:lnTo>
                  <a:lnTo>
                    <a:pt x="2375859" y="3416454"/>
                  </a:lnTo>
                  <a:lnTo>
                    <a:pt x="2428407" y="3410468"/>
                  </a:lnTo>
                  <a:lnTo>
                    <a:pt x="2480533" y="3403436"/>
                  </a:lnTo>
                  <a:lnTo>
                    <a:pt x="2532219" y="3395373"/>
                  </a:lnTo>
                  <a:lnTo>
                    <a:pt x="2583451" y="3386293"/>
                  </a:lnTo>
                  <a:lnTo>
                    <a:pt x="2634210" y="3376208"/>
                  </a:lnTo>
                  <a:lnTo>
                    <a:pt x="2684480" y="3365133"/>
                  </a:lnTo>
                  <a:lnTo>
                    <a:pt x="2734245" y="3353080"/>
                  </a:lnTo>
                  <a:lnTo>
                    <a:pt x="2783488" y="3340063"/>
                  </a:lnTo>
                  <a:lnTo>
                    <a:pt x="2832193" y="3326096"/>
                  </a:lnTo>
                  <a:lnTo>
                    <a:pt x="2880343" y="3311192"/>
                  </a:lnTo>
                  <a:lnTo>
                    <a:pt x="2927921" y="3295365"/>
                  </a:lnTo>
                  <a:lnTo>
                    <a:pt x="2974911" y="3278627"/>
                  </a:lnTo>
                  <a:lnTo>
                    <a:pt x="3021296" y="3260994"/>
                  </a:lnTo>
                  <a:lnTo>
                    <a:pt x="3067060" y="3242477"/>
                  </a:lnTo>
                  <a:lnTo>
                    <a:pt x="3112186" y="3223091"/>
                  </a:lnTo>
                  <a:lnTo>
                    <a:pt x="3156658" y="3202849"/>
                  </a:lnTo>
                  <a:lnTo>
                    <a:pt x="3200459" y="3181764"/>
                  </a:lnTo>
                  <a:lnTo>
                    <a:pt x="3243572" y="3159851"/>
                  </a:lnTo>
                  <a:lnTo>
                    <a:pt x="3285981" y="3137122"/>
                  </a:lnTo>
                  <a:lnTo>
                    <a:pt x="3327669" y="3113591"/>
                  </a:lnTo>
                  <a:lnTo>
                    <a:pt x="3368621" y="3089271"/>
                  </a:lnTo>
                  <a:lnTo>
                    <a:pt x="3408818" y="3064177"/>
                  </a:lnTo>
                  <a:lnTo>
                    <a:pt x="3448244" y="3038321"/>
                  </a:lnTo>
                  <a:lnTo>
                    <a:pt x="3486884" y="3011716"/>
                  </a:lnTo>
                  <a:lnTo>
                    <a:pt x="3524720" y="2984378"/>
                  </a:lnTo>
                  <a:lnTo>
                    <a:pt x="3561736" y="2956318"/>
                  </a:lnTo>
                  <a:lnTo>
                    <a:pt x="3597916" y="2927550"/>
                  </a:lnTo>
                  <a:lnTo>
                    <a:pt x="3633242" y="2898088"/>
                  </a:lnTo>
                  <a:lnTo>
                    <a:pt x="3667698" y="2867946"/>
                  </a:lnTo>
                  <a:lnTo>
                    <a:pt x="3701268" y="2837137"/>
                  </a:lnTo>
                  <a:lnTo>
                    <a:pt x="3733935" y="2805673"/>
                  </a:lnTo>
                  <a:lnTo>
                    <a:pt x="3765682" y="2773570"/>
                  </a:lnTo>
                  <a:lnTo>
                    <a:pt x="3796493" y="2740840"/>
                  </a:lnTo>
                  <a:lnTo>
                    <a:pt x="3826351" y="2707497"/>
                  </a:lnTo>
                  <a:lnTo>
                    <a:pt x="3855240" y="2673554"/>
                  </a:lnTo>
                  <a:lnTo>
                    <a:pt x="3883143" y="2639024"/>
                  </a:lnTo>
                  <a:lnTo>
                    <a:pt x="3910044" y="2603922"/>
                  </a:lnTo>
                  <a:lnTo>
                    <a:pt x="3935926" y="2568261"/>
                  </a:lnTo>
                  <a:lnTo>
                    <a:pt x="3960772" y="2532054"/>
                  </a:lnTo>
                  <a:lnTo>
                    <a:pt x="3984566" y="2495314"/>
                  </a:lnTo>
                  <a:lnTo>
                    <a:pt x="4007292" y="2458056"/>
                  </a:lnTo>
                  <a:lnTo>
                    <a:pt x="4028932" y="2420292"/>
                  </a:lnTo>
                  <a:lnTo>
                    <a:pt x="4049470" y="2382037"/>
                  </a:lnTo>
                  <a:lnTo>
                    <a:pt x="4068890" y="2343303"/>
                  </a:lnTo>
                  <a:lnTo>
                    <a:pt x="4087175" y="2304105"/>
                  </a:lnTo>
                  <a:lnTo>
                    <a:pt x="4104308" y="2264454"/>
                  </a:lnTo>
                  <a:lnTo>
                    <a:pt x="4120273" y="2224366"/>
                  </a:lnTo>
                  <a:lnTo>
                    <a:pt x="4210569" y="2230163"/>
                  </a:lnTo>
                  <a:lnTo>
                    <a:pt x="4397432" y="2273798"/>
                  </a:lnTo>
                  <a:lnTo>
                    <a:pt x="4582027" y="2323372"/>
                  </a:lnTo>
                  <a:lnTo>
                    <a:pt x="4665522" y="2346985"/>
                  </a:lnTo>
                  <a:lnTo>
                    <a:pt x="4378317" y="2189264"/>
                  </a:lnTo>
                  <a:lnTo>
                    <a:pt x="4231493" y="2105536"/>
                  </a:lnTo>
                  <a:lnTo>
                    <a:pt x="4179072" y="2067761"/>
                  </a:lnTo>
                  <a:lnTo>
                    <a:pt x="4175074" y="2047900"/>
                  </a:lnTo>
                  <a:lnTo>
                    <a:pt x="4185460" y="2001543"/>
                  </a:lnTo>
                  <a:lnTo>
                    <a:pt x="4194309" y="1954762"/>
                  </a:lnTo>
                  <a:lnTo>
                    <a:pt x="4201599" y="1907575"/>
                  </a:lnTo>
                  <a:lnTo>
                    <a:pt x="4207307" y="1860000"/>
                  </a:lnTo>
                  <a:lnTo>
                    <a:pt x="4211412" y="1812054"/>
                  </a:lnTo>
                  <a:lnTo>
                    <a:pt x="4213892" y="1763755"/>
                  </a:lnTo>
                  <a:lnTo>
                    <a:pt x="4214723" y="1715122"/>
                  </a:lnTo>
                  <a:lnTo>
                    <a:pt x="4214076" y="1672191"/>
                  </a:lnTo>
                  <a:lnTo>
                    <a:pt x="4212144" y="1629519"/>
                  </a:lnTo>
                  <a:lnTo>
                    <a:pt x="4208943" y="1587119"/>
                  </a:lnTo>
                  <a:lnTo>
                    <a:pt x="4204487" y="1545003"/>
                  </a:lnTo>
                  <a:lnTo>
                    <a:pt x="4198793" y="1503184"/>
                  </a:lnTo>
                  <a:lnTo>
                    <a:pt x="4191874" y="1461672"/>
                  </a:lnTo>
                  <a:lnTo>
                    <a:pt x="4183746" y="1420482"/>
                  </a:lnTo>
                  <a:lnTo>
                    <a:pt x="4174424" y="1379624"/>
                  </a:lnTo>
                  <a:lnTo>
                    <a:pt x="4163924" y="1339112"/>
                  </a:lnTo>
                  <a:lnTo>
                    <a:pt x="4152259" y="1298957"/>
                  </a:lnTo>
                  <a:lnTo>
                    <a:pt x="4139446" y="1259172"/>
                  </a:lnTo>
                  <a:lnTo>
                    <a:pt x="4125500" y="1219770"/>
                  </a:lnTo>
                  <a:lnTo>
                    <a:pt x="4110435" y="1180761"/>
                  </a:lnTo>
                  <a:lnTo>
                    <a:pt x="4094266" y="1142160"/>
                  </a:lnTo>
                  <a:lnTo>
                    <a:pt x="4077009" y="1103977"/>
                  </a:lnTo>
                  <a:lnTo>
                    <a:pt x="4058679" y="1066226"/>
                  </a:lnTo>
                  <a:lnTo>
                    <a:pt x="4039291" y="1028919"/>
                  </a:lnTo>
                  <a:lnTo>
                    <a:pt x="4018860" y="992067"/>
                  </a:lnTo>
                  <a:lnTo>
                    <a:pt x="3997401" y="955683"/>
                  </a:lnTo>
                  <a:lnTo>
                    <a:pt x="3974929" y="919780"/>
                  </a:lnTo>
                  <a:lnTo>
                    <a:pt x="3951459" y="884369"/>
                  </a:lnTo>
                  <a:lnTo>
                    <a:pt x="3927007" y="849464"/>
                  </a:lnTo>
                  <a:lnTo>
                    <a:pt x="3901587" y="815076"/>
                  </a:lnTo>
                  <a:lnTo>
                    <a:pt x="3875215" y="781217"/>
                  </a:lnTo>
                  <a:lnTo>
                    <a:pt x="3847905" y="747900"/>
                  </a:lnTo>
                  <a:lnTo>
                    <a:pt x="3819673" y="715137"/>
                  </a:lnTo>
                  <a:lnTo>
                    <a:pt x="3790534" y="682941"/>
                  </a:lnTo>
                  <a:lnTo>
                    <a:pt x="3760502" y="651323"/>
                  </a:lnTo>
                  <a:lnTo>
                    <a:pt x="3729594" y="620297"/>
                  </a:lnTo>
                  <a:lnTo>
                    <a:pt x="3697824" y="589873"/>
                  </a:lnTo>
                  <a:lnTo>
                    <a:pt x="3665206" y="560065"/>
                  </a:lnTo>
                  <a:lnTo>
                    <a:pt x="3631758" y="530885"/>
                  </a:lnTo>
                  <a:lnTo>
                    <a:pt x="3597492" y="502345"/>
                  </a:lnTo>
                  <a:lnTo>
                    <a:pt x="3562425" y="474457"/>
                  </a:lnTo>
                  <a:lnTo>
                    <a:pt x="3526571" y="447234"/>
                  </a:lnTo>
                  <a:lnTo>
                    <a:pt x="3489946" y="420688"/>
                  </a:lnTo>
                  <a:lnTo>
                    <a:pt x="3452565" y="394831"/>
                  </a:lnTo>
                  <a:lnTo>
                    <a:pt x="3414443" y="369676"/>
                  </a:lnTo>
                  <a:lnTo>
                    <a:pt x="3375594" y="345234"/>
                  </a:lnTo>
                  <a:lnTo>
                    <a:pt x="3336035" y="321518"/>
                  </a:lnTo>
                  <a:lnTo>
                    <a:pt x="3295779" y="298541"/>
                  </a:lnTo>
                  <a:lnTo>
                    <a:pt x="3254843" y="276315"/>
                  </a:lnTo>
                  <a:lnTo>
                    <a:pt x="3213241" y="254851"/>
                  </a:lnTo>
                  <a:lnTo>
                    <a:pt x="3170988" y="234163"/>
                  </a:lnTo>
                  <a:lnTo>
                    <a:pt x="3128100" y="214262"/>
                  </a:lnTo>
                  <a:lnTo>
                    <a:pt x="3084591" y="195160"/>
                  </a:lnTo>
                  <a:lnTo>
                    <a:pt x="3040477" y="176871"/>
                  </a:lnTo>
                  <a:lnTo>
                    <a:pt x="2995773" y="159406"/>
                  </a:lnTo>
                  <a:lnTo>
                    <a:pt x="2950493" y="142778"/>
                  </a:lnTo>
                  <a:lnTo>
                    <a:pt x="2904654" y="126999"/>
                  </a:lnTo>
                  <a:lnTo>
                    <a:pt x="2858269" y="112080"/>
                  </a:lnTo>
                  <a:lnTo>
                    <a:pt x="2811355" y="98036"/>
                  </a:lnTo>
                  <a:lnTo>
                    <a:pt x="2763925" y="84877"/>
                  </a:lnTo>
                  <a:lnTo>
                    <a:pt x="2715996" y="72616"/>
                  </a:lnTo>
                  <a:lnTo>
                    <a:pt x="2667582" y="61265"/>
                  </a:lnTo>
                  <a:lnTo>
                    <a:pt x="2618699" y="50837"/>
                  </a:lnTo>
                  <a:lnTo>
                    <a:pt x="2569361" y="41343"/>
                  </a:lnTo>
                  <a:lnTo>
                    <a:pt x="2519584" y="32797"/>
                  </a:lnTo>
                  <a:lnTo>
                    <a:pt x="2469383" y="25211"/>
                  </a:lnTo>
                  <a:lnTo>
                    <a:pt x="2418772" y="18596"/>
                  </a:lnTo>
                  <a:lnTo>
                    <a:pt x="2367768" y="12965"/>
                  </a:lnTo>
                  <a:lnTo>
                    <a:pt x="2316384" y="8330"/>
                  </a:lnTo>
                  <a:lnTo>
                    <a:pt x="2264636" y="4704"/>
                  </a:lnTo>
                  <a:lnTo>
                    <a:pt x="2212540" y="2098"/>
                  </a:lnTo>
                  <a:lnTo>
                    <a:pt x="2160110" y="526"/>
                  </a:lnTo>
                  <a:lnTo>
                    <a:pt x="2107361" y="0"/>
                  </a:lnTo>
                  <a:close/>
                </a:path>
              </a:pathLst>
            </a:custGeom>
            <a:solidFill>
              <a:srgbClr val="D8EB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3023334" y="2370089"/>
            <a:ext cx="34956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58B7"/>
                </a:solidFill>
                <a:latin typeface="Trebuchet MS"/>
                <a:cs typeface="Trebuchet MS"/>
              </a:rPr>
              <a:t>Molars</a:t>
            </a:r>
            <a:endParaRPr sz="30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tabLst>
                <a:tab pos="1022985" algn="l"/>
              </a:tabLst>
            </a:pP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25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h</a:t>
            </a:r>
            <a:r>
              <a:rPr sz="3000" spc="215" dirty="0">
                <a:solidFill>
                  <a:srgbClr val="25408F"/>
                </a:solidFill>
                <a:latin typeface="Gill Sans MT"/>
                <a:cs typeface="Gill Sans MT"/>
              </a:rPr>
              <a:t>es</a:t>
            </a:r>
            <a:r>
              <a:rPr sz="3000" spc="-122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5408F"/>
                </a:solidFill>
                <a:latin typeface="Times New Roman"/>
                <a:cs typeface="Times New Roman"/>
              </a:rPr>
              <a:t>	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-2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75" dirty="0">
                <a:solidFill>
                  <a:srgbClr val="25408F"/>
                </a:solidFill>
                <a:latin typeface="Gill Sans MT"/>
                <a:cs typeface="Gill Sans MT"/>
              </a:rPr>
              <a:t>bi</a:t>
            </a:r>
            <a:r>
              <a:rPr sz="3000" spc="360" dirty="0">
                <a:solidFill>
                  <a:srgbClr val="25408F"/>
                </a:solidFill>
                <a:uFill>
                  <a:solidFill>
                    <a:srgbClr val="2885CD"/>
                  </a:solidFill>
                </a:uFill>
                <a:latin typeface="Gill Sans MT"/>
                <a:cs typeface="Gill Sans MT"/>
              </a:rPr>
              <a:t>g</a:t>
            </a:r>
            <a:r>
              <a:rPr sz="3000" spc="210" dirty="0">
                <a:solidFill>
                  <a:srgbClr val="25408F"/>
                </a:solidFill>
                <a:latin typeface="Gill Sans MT"/>
                <a:cs typeface="Gill Sans MT"/>
              </a:rPr>
              <a:t>gest 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eeth,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0" dirty="0">
                <a:solidFill>
                  <a:srgbClr val="25408F"/>
                </a:solidFill>
                <a:latin typeface="Gill Sans MT"/>
                <a:cs typeface="Gill Sans MT"/>
              </a:rPr>
              <a:t>th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190" dirty="0">
                <a:solidFill>
                  <a:srgbClr val="25408F"/>
                </a:solidFill>
                <a:latin typeface="Gill Sans MT"/>
                <a:cs typeface="Gill Sans MT"/>
              </a:rPr>
              <a:t>y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h</a:t>
            </a:r>
            <a:r>
              <a:rPr sz="3000" spc="9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14" dirty="0">
                <a:solidFill>
                  <a:srgbClr val="25408F"/>
                </a:solidFill>
                <a:latin typeface="Gill Sans MT"/>
                <a:cs typeface="Gill Sans MT"/>
              </a:rPr>
              <a:t>v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65" dirty="0">
                <a:solidFill>
                  <a:srgbClr val="25408F"/>
                </a:solidFill>
                <a:latin typeface="Gill Sans MT"/>
                <a:cs typeface="Gill Sans MT"/>
              </a:rPr>
              <a:t>a  </a:t>
            </a:r>
            <a:r>
              <a:rPr sz="3000" spc="30" dirty="0">
                <a:solidFill>
                  <a:srgbClr val="25408F"/>
                </a:solidFill>
                <a:latin typeface="Gill Sans MT"/>
                <a:cs typeface="Gill Sans MT"/>
              </a:rPr>
              <a:t>la</a:t>
            </a:r>
            <a:r>
              <a:rPr sz="3000" spc="-40" dirty="0">
                <a:solidFill>
                  <a:srgbClr val="25408F"/>
                </a:solidFill>
                <a:latin typeface="Gill Sans MT"/>
                <a:cs typeface="Gill Sans MT"/>
              </a:rPr>
              <a:t>r</a:t>
            </a:r>
            <a:r>
              <a:rPr sz="3000" spc="210" dirty="0">
                <a:solidFill>
                  <a:srgbClr val="25408F"/>
                </a:solidFill>
                <a:latin typeface="Gill Sans MT"/>
                <a:cs typeface="Gill Sans MT"/>
              </a:rPr>
              <a:t>ge,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flat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45" dirty="0">
                <a:solidFill>
                  <a:srgbClr val="25408F"/>
                </a:solidFill>
                <a:latin typeface="Gill Sans MT"/>
                <a:cs typeface="Gill Sans MT"/>
              </a:rPr>
              <a:t>sur</a:t>
            </a:r>
            <a:r>
              <a:rPr sz="3000" spc="20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185" dirty="0">
                <a:solidFill>
                  <a:srgbClr val="25408F"/>
                </a:solidFill>
                <a:latin typeface="Gill Sans MT"/>
                <a:cs typeface="Gill Sans MT"/>
              </a:rPr>
              <a:t>a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c</a:t>
            </a:r>
            <a:r>
              <a:rPr sz="3000" spc="170" dirty="0">
                <a:solidFill>
                  <a:srgbClr val="25408F"/>
                </a:solidFill>
                <a:latin typeface="Gill Sans MT"/>
                <a:cs typeface="Gill Sans MT"/>
              </a:rPr>
              <a:t>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60" dirty="0">
                <a:solidFill>
                  <a:srgbClr val="25408F"/>
                </a:solidFill>
                <a:latin typeface="Gill Sans MT"/>
                <a:cs typeface="Gill Sans MT"/>
              </a:rPr>
              <a:t>t</a:t>
            </a:r>
            <a:r>
              <a:rPr sz="3000" spc="40" dirty="0">
                <a:solidFill>
                  <a:srgbClr val="25408F"/>
                </a:solidFill>
                <a:latin typeface="Gill Sans MT"/>
                <a:cs typeface="Gill Sans MT"/>
              </a:rPr>
              <a:t>o  </a:t>
            </a:r>
            <a:r>
              <a:rPr sz="3000" spc="105" dirty="0">
                <a:solidFill>
                  <a:srgbClr val="25408F"/>
                </a:solidFill>
                <a:latin typeface="Gill Sans MT"/>
                <a:cs typeface="Gill Sans MT"/>
              </a:rPr>
              <a:t>grind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50" dirty="0">
                <a:solidFill>
                  <a:srgbClr val="25408F"/>
                </a:solidFill>
                <a:latin typeface="Gill Sans MT"/>
                <a:cs typeface="Gill Sans MT"/>
              </a:rPr>
              <a:t>the</a:t>
            </a:r>
            <a:r>
              <a:rPr sz="3000" spc="-295" dirty="0">
                <a:solidFill>
                  <a:srgbClr val="25408F"/>
                </a:solidFill>
                <a:latin typeface="Gill Sans MT"/>
                <a:cs typeface="Gill Sans MT"/>
              </a:rPr>
              <a:t> </a:t>
            </a:r>
            <a:r>
              <a:rPr sz="3000" spc="175" dirty="0">
                <a:solidFill>
                  <a:srgbClr val="25408F"/>
                </a:solidFill>
                <a:latin typeface="Gill Sans MT"/>
                <a:cs typeface="Gill Sans MT"/>
              </a:rPr>
              <a:t>f</a:t>
            </a:r>
            <a:r>
              <a:rPr sz="3000" spc="85" dirty="0">
                <a:solidFill>
                  <a:srgbClr val="25408F"/>
                </a:solidFill>
                <a:latin typeface="Gill Sans MT"/>
                <a:cs typeface="Gill Sans MT"/>
              </a:rPr>
              <a:t>ood.</a:t>
            </a:r>
            <a:endParaRPr sz="3000" dirty="0">
              <a:latin typeface="Gill Sans MT"/>
              <a:cs typeface="Gill Sans MT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0" y="1339011"/>
            <a:ext cx="10692130" cy="6221095"/>
            <a:chOff x="0" y="1339011"/>
            <a:chExt cx="10692130" cy="6221095"/>
          </a:xfrm>
        </p:grpSpPr>
        <p:pic>
          <p:nvPicPr>
            <p:cNvPr id="165" name="object 1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03999" y="1339011"/>
              <a:ext cx="3827272" cy="593299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0430" y="3199752"/>
              <a:ext cx="1107089" cy="191415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8813" y="2598737"/>
              <a:ext cx="1457473" cy="1187980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0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73" name="object 1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19780" y="1840286"/>
            <a:ext cx="737235" cy="599440"/>
            <a:chOff x="8319780" y="1840286"/>
            <a:chExt cx="737235" cy="599440"/>
          </a:xfrm>
        </p:grpSpPr>
        <p:sp>
          <p:nvSpPr>
            <p:cNvPr id="3" name="object 3"/>
            <p:cNvSpPr/>
            <p:nvPr/>
          </p:nvSpPr>
          <p:spPr>
            <a:xfrm>
              <a:off x="8425764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490" y="2099162"/>
              <a:ext cx="172186" cy="68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19770" y="1881009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19780" y="3177417"/>
            <a:ext cx="737235" cy="599440"/>
            <a:chOff x="8319780" y="3177417"/>
            <a:chExt cx="737235" cy="599440"/>
          </a:xfrm>
        </p:grpSpPr>
        <p:sp>
          <p:nvSpPr>
            <p:cNvPr id="7" name="object 7"/>
            <p:cNvSpPr/>
            <p:nvPr/>
          </p:nvSpPr>
          <p:spPr>
            <a:xfrm>
              <a:off x="8425764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3436292"/>
              <a:ext cx="172186" cy="683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19770" y="3218141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319780" y="4514546"/>
            <a:ext cx="737235" cy="599440"/>
            <a:chOff x="8319780" y="4514546"/>
            <a:chExt cx="737235" cy="599440"/>
          </a:xfrm>
        </p:grpSpPr>
        <p:sp>
          <p:nvSpPr>
            <p:cNvPr id="11" name="object 11"/>
            <p:cNvSpPr/>
            <p:nvPr/>
          </p:nvSpPr>
          <p:spPr>
            <a:xfrm>
              <a:off x="8425764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4773423"/>
              <a:ext cx="172186" cy="683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19770" y="4555274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319780" y="5851677"/>
            <a:ext cx="737235" cy="599440"/>
            <a:chOff x="8319780" y="5851677"/>
            <a:chExt cx="737235" cy="599440"/>
          </a:xfrm>
        </p:grpSpPr>
        <p:sp>
          <p:nvSpPr>
            <p:cNvPr id="15" name="object 15"/>
            <p:cNvSpPr/>
            <p:nvPr/>
          </p:nvSpPr>
          <p:spPr>
            <a:xfrm>
              <a:off x="8425764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40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37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39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32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691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8490" y="6110552"/>
              <a:ext cx="172186" cy="683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19770" y="5892406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58719" y="1175164"/>
            <a:ext cx="734695" cy="591820"/>
            <a:chOff x="7458719" y="1175164"/>
            <a:chExt cx="734695" cy="591820"/>
          </a:xfrm>
        </p:grpSpPr>
        <p:sp>
          <p:nvSpPr>
            <p:cNvPr id="19" name="object 19"/>
            <p:cNvSpPr/>
            <p:nvPr/>
          </p:nvSpPr>
          <p:spPr>
            <a:xfrm>
              <a:off x="7571321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1432148"/>
              <a:ext cx="172707" cy="656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458710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458719" y="2512294"/>
            <a:ext cx="734695" cy="591820"/>
            <a:chOff x="7458719" y="2512294"/>
            <a:chExt cx="734695" cy="591820"/>
          </a:xfrm>
        </p:grpSpPr>
        <p:sp>
          <p:nvSpPr>
            <p:cNvPr id="23" name="object 23"/>
            <p:cNvSpPr/>
            <p:nvPr/>
          </p:nvSpPr>
          <p:spPr>
            <a:xfrm>
              <a:off x="7571321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391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2769279"/>
              <a:ext cx="172707" cy="656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58710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458719" y="3849425"/>
            <a:ext cx="734695" cy="591820"/>
            <a:chOff x="7458719" y="3849425"/>
            <a:chExt cx="734695" cy="591820"/>
          </a:xfrm>
        </p:grpSpPr>
        <p:sp>
          <p:nvSpPr>
            <p:cNvPr id="27" name="object 27"/>
            <p:cNvSpPr/>
            <p:nvPr/>
          </p:nvSpPr>
          <p:spPr>
            <a:xfrm>
              <a:off x="7571321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4106410"/>
              <a:ext cx="172707" cy="6568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58710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458719" y="5186556"/>
            <a:ext cx="734695" cy="591820"/>
            <a:chOff x="7458719" y="5186556"/>
            <a:chExt cx="734695" cy="591820"/>
          </a:xfrm>
        </p:grpSpPr>
        <p:sp>
          <p:nvSpPr>
            <p:cNvPr id="31" name="object 31"/>
            <p:cNvSpPr/>
            <p:nvPr/>
          </p:nvSpPr>
          <p:spPr>
            <a:xfrm>
              <a:off x="7571321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1654" y="5443539"/>
              <a:ext cx="172707" cy="656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458710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458719" y="6523686"/>
            <a:ext cx="734695" cy="591820"/>
            <a:chOff x="7458719" y="6523686"/>
            <a:chExt cx="734695" cy="591820"/>
          </a:xfrm>
        </p:grpSpPr>
        <p:sp>
          <p:nvSpPr>
            <p:cNvPr id="35" name="object 35"/>
            <p:cNvSpPr/>
            <p:nvPr/>
          </p:nvSpPr>
          <p:spPr>
            <a:xfrm>
              <a:off x="7571321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391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72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1654" y="6780671"/>
              <a:ext cx="172707" cy="656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458710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045089" y="1840286"/>
            <a:ext cx="647065" cy="599440"/>
            <a:chOff x="10045089" y="1840286"/>
            <a:chExt cx="647065" cy="599440"/>
          </a:xfrm>
        </p:grpSpPr>
        <p:sp>
          <p:nvSpPr>
            <p:cNvPr id="39" name="object 39"/>
            <p:cNvSpPr/>
            <p:nvPr/>
          </p:nvSpPr>
          <p:spPr>
            <a:xfrm>
              <a:off x="10151072" y="1840293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17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3798" y="2099162"/>
              <a:ext cx="172186" cy="683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45078" y="1921535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045089" y="3177417"/>
            <a:ext cx="647065" cy="599440"/>
            <a:chOff x="10045089" y="3177417"/>
            <a:chExt cx="647065" cy="599440"/>
          </a:xfrm>
        </p:grpSpPr>
        <p:sp>
          <p:nvSpPr>
            <p:cNvPr id="43" name="object 43"/>
            <p:cNvSpPr/>
            <p:nvPr/>
          </p:nvSpPr>
          <p:spPr>
            <a:xfrm>
              <a:off x="10151072" y="3177425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50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3436292"/>
              <a:ext cx="172186" cy="6837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045078" y="325866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17"/>
                  </a:moveTo>
                  <a:lnTo>
                    <a:pt x="81991" y="70548"/>
                  </a:lnTo>
                  <a:lnTo>
                    <a:pt x="5676" y="46291"/>
                  </a:lnTo>
                  <a:lnTo>
                    <a:pt x="2133" y="48120"/>
                  </a:lnTo>
                  <a:lnTo>
                    <a:pt x="0" y="54813"/>
                  </a:lnTo>
                  <a:lnTo>
                    <a:pt x="1841" y="58381"/>
                  </a:lnTo>
                  <a:lnTo>
                    <a:pt x="5181" y="59448"/>
                  </a:lnTo>
                  <a:lnTo>
                    <a:pt x="75692" y="81876"/>
                  </a:lnTo>
                  <a:lnTo>
                    <a:pt x="76606" y="81953"/>
                  </a:lnTo>
                  <a:lnTo>
                    <a:pt x="79883" y="81546"/>
                  </a:lnTo>
                  <a:lnTo>
                    <a:pt x="81991" y="79908"/>
                  </a:lnTo>
                  <a:lnTo>
                    <a:pt x="83832" y="74117"/>
                  </a:lnTo>
                  <a:close/>
                </a:path>
                <a:path w="647065" h="323850">
                  <a:moveTo>
                    <a:pt x="96685" y="185953"/>
                  </a:moveTo>
                  <a:lnTo>
                    <a:pt x="95821" y="178981"/>
                  </a:lnTo>
                  <a:lnTo>
                    <a:pt x="92659" y="176517"/>
                  </a:lnTo>
                  <a:lnTo>
                    <a:pt x="19799" y="185458"/>
                  </a:lnTo>
                  <a:lnTo>
                    <a:pt x="17322" y="188620"/>
                  </a:lnTo>
                  <a:lnTo>
                    <a:pt x="18186" y="195592"/>
                  </a:lnTo>
                  <a:lnTo>
                    <a:pt x="21348" y="198069"/>
                  </a:lnTo>
                  <a:lnTo>
                    <a:pt x="24828" y="197637"/>
                  </a:lnTo>
                  <a:lnTo>
                    <a:pt x="94208" y="189115"/>
                  </a:lnTo>
                  <a:lnTo>
                    <a:pt x="96685" y="185953"/>
                  </a:lnTo>
                  <a:close/>
                </a:path>
                <a:path w="647065" h="323850">
                  <a:moveTo>
                    <a:pt x="155130" y="267881"/>
                  </a:moveTo>
                  <a:lnTo>
                    <a:pt x="150456" y="262623"/>
                  </a:lnTo>
                  <a:lnTo>
                    <a:pt x="146443" y="262420"/>
                  </a:lnTo>
                  <a:lnTo>
                    <a:pt x="87884" y="314502"/>
                  </a:lnTo>
                  <a:lnTo>
                    <a:pt x="87655" y="318516"/>
                  </a:lnTo>
                  <a:lnTo>
                    <a:pt x="89992" y="321132"/>
                  </a:lnTo>
                  <a:lnTo>
                    <a:pt x="91427" y="322757"/>
                  </a:lnTo>
                  <a:lnTo>
                    <a:pt x="93510" y="323456"/>
                  </a:lnTo>
                  <a:lnTo>
                    <a:pt x="96748" y="323062"/>
                  </a:lnTo>
                  <a:lnTo>
                    <a:pt x="97955" y="322541"/>
                  </a:lnTo>
                  <a:lnTo>
                    <a:pt x="154889" y="271894"/>
                  </a:lnTo>
                  <a:lnTo>
                    <a:pt x="155130" y="267881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38"/>
                  </a:lnTo>
                  <a:lnTo>
                    <a:pt x="624547" y="204419"/>
                  </a:lnTo>
                  <a:lnTo>
                    <a:pt x="621296" y="210642"/>
                  </a:lnTo>
                  <a:lnTo>
                    <a:pt x="622490" y="214490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85"/>
                  </a:lnTo>
                  <a:lnTo>
                    <a:pt x="643585" y="5397"/>
                  </a:lnTo>
                  <a:lnTo>
                    <a:pt x="646772" y="10566"/>
                  </a:lnTo>
                  <a:lnTo>
                    <a:pt x="646925" y="10629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045089" y="4514546"/>
            <a:ext cx="647065" cy="599440"/>
            <a:chOff x="10045089" y="4514546"/>
            <a:chExt cx="647065" cy="599440"/>
          </a:xfrm>
        </p:grpSpPr>
        <p:sp>
          <p:nvSpPr>
            <p:cNvPr id="47" name="object 47"/>
            <p:cNvSpPr/>
            <p:nvPr/>
          </p:nvSpPr>
          <p:spPr>
            <a:xfrm>
              <a:off x="10151072" y="451455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27"/>
                  </a:moveTo>
                  <a:lnTo>
                    <a:pt x="192570" y="182295"/>
                  </a:lnTo>
                  <a:lnTo>
                    <a:pt x="189395" y="179832"/>
                  </a:lnTo>
                  <a:lnTo>
                    <a:pt x="182435" y="180682"/>
                  </a:lnTo>
                  <a:lnTo>
                    <a:pt x="179959" y="183845"/>
                  </a:lnTo>
                  <a:lnTo>
                    <a:pt x="184302" y="219176"/>
                  </a:lnTo>
                  <a:lnTo>
                    <a:pt x="187464" y="221653"/>
                  </a:lnTo>
                  <a:lnTo>
                    <a:pt x="190944" y="221221"/>
                  </a:lnTo>
                  <a:lnTo>
                    <a:pt x="194424" y="220789"/>
                  </a:lnTo>
                  <a:lnTo>
                    <a:pt x="196900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07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34"/>
                  </a:lnTo>
                  <a:lnTo>
                    <a:pt x="112052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45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53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4773423"/>
              <a:ext cx="172186" cy="683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045078" y="4595787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91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0045089" y="5851677"/>
            <a:ext cx="647065" cy="599440"/>
            <a:chOff x="10045089" y="5851677"/>
            <a:chExt cx="647065" cy="599440"/>
          </a:xfrm>
        </p:grpSpPr>
        <p:sp>
          <p:nvSpPr>
            <p:cNvPr id="51" name="object 51"/>
            <p:cNvSpPr/>
            <p:nvPr/>
          </p:nvSpPr>
          <p:spPr>
            <a:xfrm>
              <a:off x="10151072" y="585168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900" y="217614"/>
                  </a:moveTo>
                  <a:lnTo>
                    <a:pt x="192570" y="182283"/>
                  </a:lnTo>
                  <a:lnTo>
                    <a:pt x="189395" y="179819"/>
                  </a:lnTo>
                  <a:lnTo>
                    <a:pt x="182435" y="180670"/>
                  </a:lnTo>
                  <a:lnTo>
                    <a:pt x="179959" y="183832"/>
                  </a:lnTo>
                  <a:lnTo>
                    <a:pt x="184302" y="219163"/>
                  </a:lnTo>
                  <a:lnTo>
                    <a:pt x="187464" y="221640"/>
                  </a:lnTo>
                  <a:lnTo>
                    <a:pt x="190944" y="221208"/>
                  </a:lnTo>
                  <a:lnTo>
                    <a:pt x="194424" y="220776"/>
                  </a:lnTo>
                  <a:lnTo>
                    <a:pt x="196900" y="217614"/>
                  </a:lnTo>
                  <a:close/>
                </a:path>
                <a:path w="518795" h="599439">
                  <a:moveTo>
                    <a:pt x="326313" y="360108"/>
                  </a:moveTo>
                  <a:lnTo>
                    <a:pt x="314871" y="359079"/>
                  </a:lnTo>
                  <a:lnTo>
                    <a:pt x="292481" y="360108"/>
                  </a:lnTo>
                  <a:lnTo>
                    <a:pt x="326313" y="360108"/>
                  </a:lnTo>
                  <a:close/>
                </a:path>
                <a:path w="518795" h="599439">
                  <a:moveTo>
                    <a:pt x="357339" y="197916"/>
                  </a:moveTo>
                  <a:lnTo>
                    <a:pt x="353009" y="162585"/>
                  </a:lnTo>
                  <a:lnTo>
                    <a:pt x="349834" y="160108"/>
                  </a:lnTo>
                  <a:lnTo>
                    <a:pt x="346354" y="160540"/>
                  </a:lnTo>
                  <a:lnTo>
                    <a:pt x="342874" y="160972"/>
                  </a:lnTo>
                  <a:lnTo>
                    <a:pt x="340398" y="164134"/>
                  </a:lnTo>
                  <a:lnTo>
                    <a:pt x="344741" y="199466"/>
                  </a:lnTo>
                  <a:lnTo>
                    <a:pt x="347903" y="201930"/>
                  </a:lnTo>
                  <a:lnTo>
                    <a:pt x="354863" y="201079"/>
                  </a:lnTo>
                  <a:lnTo>
                    <a:pt x="357339" y="197916"/>
                  </a:lnTo>
                  <a:close/>
                </a:path>
                <a:path w="518795" h="599439">
                  <a:moveTo>
                    <a:pt x="518731" y="152196"/>
                  </a:moveTo>
                  <a:lnTo>
                    <a:pt x="517398" y="84912"/>
                  </a:lnTo>
                  <a:lnTo>
                    <a:pt x="508584" y="50927"/>
                  </a:lnTo>
                  <a:lnTo>
                    <a:pt x="505714" y="46393"/>
                  </a:lnTo>
                  <a:lnTo>
                    <a:pt x="505714" y="153797"/>
                  </a:lnTo>
                  <a:lnTo>
                    <a:pt x="495312" y="212661"/>
                  </a:lnTo>
                  <a:lnTo>
                    <a:pt x="479806" y="259549"/>
                  </a:lnTo>
                  <a:lnTo>
                    <a:pt x="465416" y="291071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38"/>
                  </a:lnTo>
                  <a:lnTo>
                    <a:pt x="457606" y="335546"/>
                  </a:lnTo>
                  <a:lnTo>
                    <a:pt x="462483" y="375221"/>
                  </a:lnTo>
                  <a:lnTo>
                    <a:pt x="464921" y="425577"/>
                  </a:lnTo>
                  <a:lnTo>
                    <a:pt x="461441" y="469607"/>
                  </a:lnTo>
                  <a:lnTo>
                    <a:pt x="449503" y="528320"/>
                  </a:lnTo>
                  <a:lnTo>
                    <a:pt x="423837" y="556780"/>
                  </a:lnTo>
                  <a:lnTo>
                    <a:pt x="401535" y="565315"/>
                  </a:lnTo>
                  <a:lnTo>
                    <a:pt x="393941" y="564845"/>
                  </a:lnTo>
                  <a:lnTo>
                    <a:pt x="389839" y="561238"/>
                  </a:lnTo>
                  <a:lnTo>
                    <a:pt x="385279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17"/>
                  </a:lnTo>
                  <a:lnTo>
                    <a:pt x="385953" y="477380"/>
                  </a:lnTo>
                  <a:lnTo>
                    <a:pt x="386397" y="466255"/>
                  </a:lnTo>
                  <a:lnTo>
                    <a:pt x="386524" y="456234"/>
                  </a:lnTo>
                  <a:lnTo>
                    <a:pt x="386448" y="448729"/>
                  </a:lnTo>
                  <a:lnTo>
                    <a:pt x="385699" y="437883"/>
                  </a:lnTo>
                  <a:lnTo>
                    <a:pt x="385305" y="434695"/>
                  </a:lnTo>
                  <a:lnTo>
                    <a:pt x="384733" y="429285"/>
                  </a:lnTo>
                  <a:lnTo>
                    <a:pt x="373126" y="384657"/>
                  </a:lnTo>
                  <a:lnTo>
                    <a:pt x="360883" y="371741"/>
                  </a:lnTo>
                  <a:lnTo>
                    <a:pt x="349859" y="365315"/>
                  </a:lnTo>
                  <a:lnTo>
                    <a:pt x="334048" y="360807"/>
                  </a:lnTo>
                  <a:lnTo>
                    <a:pt x="326453" y="360121"/>
                  </a:lnTo>
                  <a:lnTo>
                    <a:pt x="292481" y="360121"/>
                  </a:lnTo>
                  <a:lnTo>
                    <a:pt x="292214" y="360121"/>
                  </a:lnTo>
                  <a:lnTo>
                    <a:pt x="291795" y="360121"/>
                  </a:lnTo>
                  <a:lnTo>
                    <a:pt x="285699" y="360857"/>
                  </a:lnTo>
                  <a:lnTo>
                    <a:pt x="285076" y="360997"/>
                  </a:lnTo>
                  <a:lnTo>
                    <a:pt x="262839" y="365467"/>
                  </a:lnTo>
                  <a:lnTo>
                    <a:pt x="219989" y="390118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34"/>
                  </a:lnTo>
                  <a:lnTo>
                    <a:pt x="213194" y="459066"/>
                  </a:lnTo>
                  <a:lnTo>
                    <a:pt x="215290" y="470916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61" y="511810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67"/>
                  </a:lnTo>
                  <a:lnTo>
                    <a:pt x="235889" y="584250"/>
                  </a:lnTo>
                  <a:lnTo>
                    <a:pt x="228625" y="586549"/>
                  </a:lnTo>
                  <a:lnTo>
                    <a:pt x="219062" y="586054"/>
                  </a:lnTo>
                  <a:lnTo>
                    <a:pt x="180492" y="570979"/>
                  </a:lnTo>
                  <a:lnTo>
                    <a:pt x="147370" y="508127"/>
                  </a:lnTo>
                  <a:lnTo>
                    <a:pt x="133350" y="466255"/>
                  </a:lnTo>
                  <a:lnTo>
                    <a:pt x="123532" y="416839"/>
                  </a:lnTo>
                  <a:lnTo>
                    <a:pt x="119164" y="381317"/>
                  </a:lnTo>
                  <a:lnTo>
                    <a:pt x="116547" y="368134"/>
                  </a:lnTo>
                  <a:lnTo>
                    <a:pt x="112052" y="355549"/>
                  </a:lnTo>
                  <a:lnTo>
                    <a:pt x="105727" y="343738"/>
                  </a:lnTo>
                  <a:lnTo>
                    <a:pt x="97675" y="332867"/>
                  </a:lnTo>
                  <a:lnTo>
                    <a:pt x="74472" y="302958"/>
                  </a:lnTo>
                  <a:lnTo>
                    <a:pt x="49047" y="261213"/>
                  </a:lnTo>
                  <a:lnTo>
                    <a:pt x="26670" y="208813"/>
                  </a:lnTo>
                  <a:lnTo>
                    <a:pt x="12611" y="146888"/>
                  </a:lnTo>
                  <a:lnTo>
                    <a:pt x="12103" y="120878"/>
                  </a:lnTo>
                  <a:lnTo>
                    <a:pt x="17449" y="98793"/>
                  </a:lnTo>
                  <a:lnTo>
                    <a:pt x="45554" y="66738"/>
                  </a:lnTo>
                  <a:lnTo>
                    <a:pt x="90779" y="52311"/>
                  </a:lnTo>
                  <a:lnTo>
                    <a:pt x="115963" y="51092"/>
                  </a:lnTo>
                  <a:lnTo>
                    <a:pt x="139090" y="52959"/>
                  </a:lnTo>
                  <a:lnTo>
                    <a:pt x="158076" y="56870"/>
                  </a:lnTo>
                  <a:lnTo>
                    <a:pt x="170776" y="61722"/>
                  </a:lnTo>
                  <a:lnTo>
                    <a:pt x="184086" y="83185"/>
                  </a:lnTo>
                  <a:lnTo>
                    <a:pt x="210947" y="98450"/>
                  </a:lnTo>
                  <a:lnTo>
                    <a:pt x="248094" y="106248"/>
                  </a:lnTo>
                  <a:lnTo>
                    <a:pt x="292277" y="105308"/>
                  </a:lnTo>
                  <a:lnTo>
                    <a:pt x="295757" y="104876"/>
                  </a:lnTo>
                  <a:lnTo>
                    <a:pt x="298234" y="101714"/>
                  </a:lnTo>
                  <a:lnTo>
                    <a:pt x="297383" y="94742"/>
                  </a:lnTo>
                  <a:lnTo>
                    <a:pt x="296545" y="94094"/>
                  </a:lnTo>
                  <a:lnTo>
                    <a:pt x="294208" y="92265"/>
                  </a:lnTo>
                  <a:lnTo>
                    <a:pt x="290728" y="92697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02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33"/>
                  </a:lnTo>
                  <a:lnTo>
                    <a:pt x="249936" y="76796"/>
                  </a:lnTo>
                  <a:lnTo>
                    <a:pt x="257987" y="75679"/>
                  </a:lnTo>
                  <a:lnTo>
                    <a:pt x="273075" y="72453"/>
                  </a:lnTo>
                  <a:lnTo>
                    <a:pt x="278396" y="70802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48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49"/>
                  </a:lnTo>
                  <a:lnTo>
                    <a:pt x="488467" y="40970"/>
                  </a:lnTo>
                  <a:lnTo>
                    <a:pt x="504799" y="86461"/>
                  </a:lnTo>
                  <a:lnTo>
                    <a:pt x="505714" y="153797"/>
                  </a:lnTo>
                  <a:lnTo>
                    <a:pt x="505714" y="46393"/>
                  </a:lnTo>
                  <a:lnTo>
                    <a:pt x="493776" y="27495"/>
                  </a:lnTo>
                  <a:lnTo>
                    <a:pt x="475818" y="12763"/>
                  </a:lnTo>
                  <a:lnTo>
                    <a:pt x="457149" y="4508"/>
                  </a:lnTo>
                  <a:lnTo>
                    <a:pt x="415137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17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66"/>
                  </a:lnTo>
                  <a:lnTo>
                    <a:pt x="239356" y="64477"/>
                  </a:lnTo>
                  <a:lnTo>
                    <a:pt x="220014" y="63969"/>
                  </a:lnTo>
                  <a:lnTo>
                    <a:pt x="198704" y="60515"/>
                  </a:lnTo>
                  <a:lnTo>
                    <a:pt x="179908" y="52311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00"/>
                  </a:lnTo>
                  <a:lnTo>
                    <a:pt x="39001" y="55854"/>
                  </a:lnTo>
                  <a:lnTo>
                    <a:pt x="9029" y="87020"/>
                  </a:lnTo>
                  <a:lnTo>
                    <a:pt x="0" y="148437"/>
                  </a:lnTo>
                  <a:lnTo>
                    <a:pt x="14566" y="212661"/>
                  </a:lnTo>
                  <a:lnTo>
                    <a:pt x="37731" y="266966"/>
                  </a:lnTo>
                  <a:lnTo>
                    <a:pt x="64046" y="310184"/>
                  </a:lnTo>
                  <a:lnTo>
                    <a:pt x="88049" y="341147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17" y="371525"/>
                  </a:lnTo>
                  <a:lnTo>
                    <a:pt x="106565" y="382866"/>
                  </a:lnTo>
                  <a:lnTo>
                    <a:pt x="110921" y="418388"/>
                  </a:lnTo>
                  <a:lnTo>
                    <a:pt x="119735" y="464578"/>
                  </a:lnTo>
                  <a:lnTo>
                    <a:pt x="132676" y="505282"/>
                  </a:lnTo>
                  <a:lnTo>
                    <a:pt x="162001" y="568337"/>
                  </a:lnTo>
                  <a:lnTo>
                    <a:pt x="202615" y="596150"/>
                  </a:lnTo>
                  <a:lnTo>
                    <a:pt x="221792" y="598919"/>
                  </a:lnTo>
                  <a:lnTo>
                    <a:pt x="224993" y="598817"/>
                  </a:lnTo>
                  <a:lnTo>
                    <a:pt x="253568" y="573392"/>
                  </a:lnTo>
                  <a:lnTo>
                    <a:pt x="252095" y="555028"/>
                  </a:lnTo>
                  <a:lnTo>
                    <a:pt x="246697" y="532892"/>
                  </a:lnTo>
                  <a:lnTo>
                    <a:pt x="239077" y="507987"/>
                  </a:lnTo>
                  <a:lnTo>
                    <a:pt x="234835" y="494372"/>
                  </a:lnTo>
                  <a:lnTo>
                    <a:pt x="230924" y="481063"/>
                  </a:lnTo>
                  <a:lnTo>
                    <a:pt x="227787" y="468604"/>
                  </a:lnTo>
                  <a:lnTo>
                    <a:pt x="225806" y="457517"/>
                  </a:lnTo>
                  <a:lnTo>
                    <a:pt x="225450" y="454621"/>
                  </a:lnTo>
                  <a:lnTo>
                    <a:pt x="224624" y="448729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52"/>
                  </a:lnTo>
                  <a:lnTo>
                    <a:pt x="252183" y="382308"/>
                  </a:lnTo>
                  <a:lnTo>
                    <a:pt x="290182" y="373113"/>
                  </a:lnTo>
                  <a:lnTo>
                    <a:pt x="311531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18"/>
                  </a:lnTo>
                  <a:lnTo>
                    <a:pt x="372732" y="436537"/>
                  </a:lnTo>
                  <a:lnTo>
                    <a:pt x="373087" y="439432"/>
                  </a:lnTo>
                  <a:lnTo>
                    <a:pt x="373722" y="448729"/>
                  </a:lnTo>
                  <a:lnTo>
                    <a:pt x="373811" y="463283"/>
                  </a:lnTo>
                  <a:lnTo>
                    <a:pt x="373214" y="477723"/>
                  </a:lnTo>
                  <a:lnTo>
                    <a:pt x="372262" y="494372"/>
                  </a:lnTo>
                  <a:lnTo>
                    <a:pt x="371030" y="517626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75"/>
                  </a:lnTo>
                  <a:lnTo>
                    <a:pt x="429107" y="568337"/>
                  </a:lnTo>
                  <a:lnTo>
                    <a:pt x="433463" y="565315"/>
                  </a:lnTo>
                  <a:lnTo>
                    <a:pt x="443268" y="558520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388"/>
                  </a:lnTo>
                  <a:lnTo>
                    <a:pt x="475081" y="373672"/>
                  </a:lnTo>
                  <a:lnTo>
                    <a:pt x="470217" y="333997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26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1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3798" y="6110552"/>
              <a:ext cx="172186" cy="6837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0045078" y="5932919"/>
              <a:ext cx="647065" cy="323850"/>
            </a:xfrm>
            <a:custGeom>
              <a:avLst/>
              <a:gdLst/>
              <a:ahLst/>
              <a:cxnLst/>
              <a:rect l="l" t="t" r="r" b="b"/>
              <a:pathLst>
                <a:path w="647065" h="323850">
                  <a:moveTo>
                    <a:pt x="83832" y="74129"/>
                  </a:moveTo>
                  <a:lnTo>
                    <a:pt x="81991" y="70561"/>
                  </a:lnTo>
                  <a:lnTo>
                    <a:pt x="5676" y="46304"/>
                  </a:lnTo>
                  <a:lnTo>
                    <a:pt x="2133" y="48133"/>
                  </a:lnTo>
                  <a:lnTo>
                    <a:pt x="0" y="54825"/>
                  </a:lnTo>
                  <a:lnTo>
                    <a:pt x="1841" y="58394"/>
                  </a:lnTo>
                  <a:lnTo>
                    <a:pt x="5181" y="59461"/>
                  </a:lnTo>
                  <a:lnTo>
                    <a:pt x="75692" y="81889"/>
                  </a:lnTo>
                  <a:lnTo>
                    <a:pt x="76606" y="81965"/>
                  </a:lnTo>
                  <a:lnTo>
                    <a:pt x="79883" y="81559"/>
                  </a:lnTo>
                  <a:lnTo>
                    <a:pt x="81991" y="79921"/>
                  </a:lnTo>
                  <a:lnTo>
                    <a:pt x="83832" y="74129"/>
                  </a:lnTo>
                  <a:close/>
                </a:path>
                <a:path w="647065" h="323850">
                  <a:moveTo>
                    <a:pt x="96685" y="185966"/>
                  </a:moveTo>
                  <a:lnTo>
                    <a:pt x="95821" y="178993"/>
                  </a:lnTo>
                  <a:lnTo>
                    <a:pt x="92659" y="176530"/>
                  </a:lnTo>
                  <a:lnTo>
                    <a:pt x="19799" y="185470"/>
                  </a:lnTo>
                  <a:lnTo>
                    <a:pt x="17322" y="188633"/>
                  </a:lnTo>
                  <a:lnTo>
                    <a:pt x="18186" y="195605"/>
                  </a:lnTo>
                  <a:lnTo>
                    <a:pt x="21348" y="198081"/>
                  </a:lnTo>
                  <a:lnTo>
                    <a:pt x="24828" y="197650"/>
                  </a:lnTo>
                  <a:lnTo>
                    <a:pt x="94208" y="189128"/>
                  </a:lnTo>
                  <a:lnTo>
                    <a:pt x="96685" y="185966"/>
                  </a:lnTo>
                  <a:close/>
                </a:path>
                <a:path w="647065" h="323850">
                  <a:moveTo>
                    <a:pt x="155130" y="267893"/>
                  </a:moveTo>
                  <a:lnTo>
                    <a:pt x="150456" y="262636"/>
                  </a:lnTo>
                  <a:lnTo>
                    <a:pt x="146443" y="262432"/>
                  </a:lnTo>
                  <a:lnTo>
                    <a:pt x="87884" y="314515"/>
                  </a:lnTo>
                  <a:lnTo>
                    <a:pt x="87655" y="318528"/>
                  </a:lnTo>
                  <a:lnTo>
                    <a:pt x="89992" y="321144"/>
                  </a:lnTo>
                  <a:lnTo>
                    <a:pt x="91427" y="322770"/>
                  </a:lnTo>
                  <a:lnTo>
                    <a:pt x="93510" y="323469"/>
                  </a:lnTo>
                  <a:lnTo>
                    <a:pt x="96748" y="323075"/>
                  </a:lnTo>
                  <a:lnTo>
                    <a:pt x="97955" y="322554"/>
                  </a:lnTo>
                  <a:lnTo>
                    <a:pt x="154889" y="271907"/>
                  </a:lnTo>
                  <a:lnTo>
                    <a:pt x="155130" y="267893"/>
                  </a:lnTo>
                  <a:close/>
                </a:path>
                <a:path w="647065" h="323850">
                  <a:moveTo>
                    <a:pt x="646912" y="212953"/>
                  </a:moveTo>
                  <a:lnTo>
                    <a:pt x="628396" y="203250"/>
                  </a:lnTo>
                  <a:lnTo>
                    <a:pt x="624547" y="204431"/>
                  </a:lnTo>
                  <a:lnTo>
                    <a:pt x="621296" y="210654"/>
                  </a:lnTo>
                  <a:lnTo>
                    <a:pt x="622490" y="214503"/>
                  </a:lnTo>
                  <a:lnTo>
                    <a:pt x="646912" y="227279"/>
                  </a:lnTo>
                  <a:lnTo>
                    <a:pt x="646912" y="212953"/>
                  </a:lnTo>
                  <a:close/>
                </a:path>
                <a:path w="647065" h="323850">
                  <a:moveTo>
                    <a:pt x="646925" y="0"/>
                  </a:moveTo>
                  <a:lnTo>
                    <a:pt x="644499" y="1498"/>
                  </a:lnTo>
                  <a:lnTo>
                    <a:pt x="643585" y="5410"/>
                  </a:lnTo>
                  <a:lnTo>
                    <a:pt x="646772" y="10579"/>
                  </a:lnTo>
                  <a:lnTo>
                    <a:pt x="646925" y="10642"/>
                  </a:lnTo>
                  <a:lnTo>
                    <a:pt x="646925" y="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184026" y="1175164"/>
            <a:ext cx="734695" cy="591820"/>
            <a:chOff x="9184026" y="1175164"/>
            <a:chExt cx="734695" cy="591820"/>
          </a:xfrm>
        </p:grpSpPr>
        <p:sp>
          <p:nvSpPr>
            <p:cNvPr id="55" name="object 55"/>
            <p:cNvSpPr/>
            <p:nvPr/>
          </p:nvSpPr>
          <p:spPr>
            <a:xfrm>
              <a:off x="9296628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1432148"/>
              <a:ext cx="172707" cy="656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18401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184026" y="2512294"/>
            <a:ext cx="734695" cy="591820"/>
            <a:chOff x="9184026" y="2512294"/>
            <a:chExt cx="734695" cy="591820"/>
          </a:xfrm>
        </p:grpSpPr>
        <p:sp>
          <p:nvSpPr>
            <p:cNvPr id="59" name="object 59"/>
            <p:cNvSpPr/>
            <p:nvPr/>
          </p:nvSpPr>
          <p:spPr>
            <a:xfrm>
              <a:off x="9296628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80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2769279"/>
              <a:ext cx="172707" cy="6568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18401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9184026" y="3849425"/>
            <a:ext cx="734695" cy="591820"/>
            <a:chOff x="9184026" y="3849425"/>
            <a:chExt cx="734695" cy="591820"/>
          </a:xfrm>
        </p:grpSpPr>
        <p:sp>
          <p:nvSpPr>
            <p:cNvPr id="63" name="object 63"/>
            <p:cNvSpPr/>
            <p:nvPr/>
          </p:nvSpPr>
          <p:spPr>
            <a:xfrm>
              <a:off x="9296628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65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4106410"/>
              <a:ext cx="172707" cy="6568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18401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9184026" y="5186556"/>
            <a:ext cx="734695" cy="591820"/>
            <a:chOff x="9184026" y="5186556"/>
            <a:chExt cx="734695" cy="591820"/>
          </a:xfrm>
        </p:grpSpPr>
        <p:sp>
          <p:nvSpPr>
            <p:cNvPr id="67" name="object 67"/>
            <p:cNvSpPr/>
            <p:nvPr/>
          </p:nvSpPr>
          <p:spPr>
            <a:xfrm>
              <a:off x="9296628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95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6963" y="5443539"/>
              <a:ext cx="172707" cy="6568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18401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184026" y="6523686"/>
            <a:ext cx="734695" cy="591820"/>
            <a:chOff x="9184026" y="6523686"/>
            <a:chExt cx="734695" cy="591820"/>
          </a:xfrm>
        </p:grpSpPr>
        <p:sp>
          <p:nvSpPr>
            <p:cNvPr id="71" name="object 71"/>
            <p:cNvSpPr/>
            <p:nvPr/>
          </p:nvSpPr>
          <p:spPr>
            <a:xfrm>
              <a:off x="9296628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75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27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63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24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40" y="67183"/>
                  </a:lnTo>
                  <a:lnTo>
                    <a:pt x="500126" y="84861"/>
                  </a:lnTo>
                  <a:lnTo>
                    <a:pt x="506234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089" y="316928"/>
                  </a:lnTo>
                  <a:lnTo>
                    <a:pt x="55537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43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6963" y="6780671"/>
              <a:ext cx="172707" cy="6568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18401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4869163" y="1800234"/>
            <a:ext cx="737235" cy="599440"/>
            <a:chOff x="4869163" y="1800234"/>
            <a:chExt cx="737235" cy="599440"/>
          </a:xfrm>
        </p:grpSpPr>
        <p:sp>
          <p:nvSpPr>
            <p:cNvPr id="75" name="object 75"/>
            <p:cNvSpPr/>
            <p:nvPr/>
          </p:nvSpPr>
          <p:spPr>
            <a:xfrm>
              <a:off x="4975149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2059110"/>
              <a:ext cx="172186" cy="68376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869154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869163" y="3137363"/>
            <a:ext cx="737235" cy="599440"/>
            <a:chOff x="4869163" y="3137363"/>
            <a:chExt cx="737235" cy="599440"/>
          </a:xfrm>
        </p:grpSpPr>
        <p:sp>
          <p:nvSpPr>
            <p:cNvPr id="79" name="object 79"/>
            <p:cNvSpPr/>
            <p:nvPr/>
          </p:nvSpPr>
          <p:spPr>
            <a:xfrm>
              <a:off x="4975149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7872" y="3396240"/>
              <a:ext cx="172186" cy="68376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869154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869163" y="4474494"/>
            <a:ext cx="737235" cy="599440"/>
            <a:chOff x="4869163" y="4474494"/>
            <a:chExt cx="737235" cy="599440"/>
          </a:xfrm>
        </p:grpSpPr>
        <p:sp>
          <p:nvSpPr>
            <p:cNvPr id="83" name="object 83"/>
            <p:cNvSpPr/>
            <p:nvPr/>
          </p:nvSpPr>
          <p:spPr>
            <a:xfrm>
              <a:off x="4975149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4733371"/>
              <a:ext cx="172186" cy="6837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69154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869163" y="5811625"/>
            <a:ext cx="737235" cy="599440"/>
            <a:chOff x="4869163" y="5811625"/>
            <a:chExt cx="737235" cy="599440"/>
          </a:xfrm>
        </p:grpSpPr>
        <p:sp>
          <p:nvSpPr>
            <p:cNvPr id="87" name="object 87"/>
            <p:cNvSpPr/>
            <p:nvPr/>
          </p:nvSpPr>
          <p:spPr>
            <a:xfrm>
              <a:off x="4975149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67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7872" y="6070501"/>
              <a:ext cx="172186" cy="6837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869154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008101" y="1175164"/>
            <a:ext cx="734695" cy="591820"/>
            <a:chOff x="4008101" y="1175164"/>
            <a:chExt cx="734695" cy="591820"/>
          </a:xfrm>
        </p:grpSpPr>
        <p:sp>
          <p:nvSpPr>
            <p:cNvPr id="91" name="object 91"/>
            <p:cNvSpPr/>
            <p:nvPr/>
          </p:nvSpPr>
          <p:spPr>
            <a:xfrm>
              <a:off x="4120705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1432148"/>
              <a:ext cx="172707" cy="6568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008094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4008101" y="2512294"/>
            <a:ext cx="734695" cy="591820"/>
            <a:chOff x="4008101" y="2512294"/>
            <a:chExt cx="734695" cy="591820"/>
          </a:xfrm>
        </p:grpSpPr>
        <p:sp>
          <p:nvSpPr>
            <p:cNvPr id="95" name="object 95"/>
            <p:cNvSpPr/>
            <p:nvPr/>
          </p:nvSpPr>
          <p:spPr>
            <a:xfrm>
              <a:off x="4120705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2769279"/>
              <a:ext cx="172707" cy="656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008094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4008101" y="3849425"/>
            <a:ext cx="734695" cy="591820"/>
            <a:chOff x="4008101" y="3849425"/>
            <a:chExt cx="734695" cy="591820"/>
          </a:xfrm>
        </p:grpSpPr>
        <p:sp>
          <p:nvSpPr>
            <p:cNvPr id="99" name="object 99"/>
            <p:cNvSpPr/>
            <p:nvPr/>
          </p:nvSpPr>
          <p:spPr>
            <a:xfrm>
              <a:off x="4120705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4106410"/>
              <a:ext cx="172707" cy="6568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008094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008101" y="5186556"/>
            <a:ext cx="734695" cy="591820"/>
            <a:chOff x="4008101" y="5186556"/>
            <a:chExt cx="734695" cy="591820"/>
          </a:xfrm>
        </p:grpSpPr>
        <p:sp>
          <p:nvSpPr>
            <p:cNvPr id="103" name="object 103"/>
            <p:cNvSpPr/>
            <p:nvPr/>
          </p:nvSpPr>
          <p:spPr>
            <a:xfrm>
              <a:off x="4120705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81036" y="5443539"/>
              <a:ext cx="172707" cy="6568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008094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4008101" y="6523686"/>
            <a:ext cx="734695" cy="591820"/>
            <a:chOff x="4008101" y="6523686"/>
            <a:chExt cx="734695" cy="591820"/>
          </a:xfrm>
        </p:grpSpPr>
        <p:sp>
          <p:nvSpPr>
            <p:cNvPr id="107" name="object 107"/>
            <p:cNvSpPr/>
            <p:nvPr/>
          </p:nvSpPr>
          <p:spPr>
            <a:xfrm>
              <a:off x="4120705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036" y="6780671"/>
              <a:ext cx="172707" cy="65684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008094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6594471" y="1800234"/>
            <a:ext cx="737235" cy="599440"/>
            <a:chOff x="6594471" y="1800234"/>
            <a:chExt cx="737235" cy="599440"/>
          </a:xfrm>
        </p:grpSpPr>
        <p:sp>
          <p:nvSpPr>
            <p:cNvPr id="111" name="object 111"/>
            <p:cNvSpPr/>
            <p:nvPr/>
          </p:nvSpPr>
          <p:spPr>
            <a:xfrm>
              <a:off x="6700456" y="180023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72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104"/>
                  </a:lnTo>
                  <a:lnTo>
                    <a:pt x="139090" y="52971"/>
                  </a:lnTo>
                  <a:lnTo>
                    <a:pt x="158076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94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104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91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2059110"/>
              <a:ext cx="172186" cy="6837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6594462" y="184095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6594471" y="3137363"/>
            <a:ext cx="737235" cy="599440"/>
            <a:chOff x="6594471" y="3137363"/>
            <a:chExt cx="737235" cy="599440"/>
          </a:xfrm>
        </p:grpSpPr>
        <p:sp>
          <p:nvSpPr>
            <p:cNvPr id="115" name="object 115"/>
            <p:cNvSpPr/>
            <p:nvPr/>
          </p:nvSpPr>
          <p:spPr>
            <a:xfrm>
              <a:off x="6700456" y="313736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3181" y="3396240"/>
              <a:ext cx="172186" cy="6837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594462" y="317808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4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86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4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71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76" y="312432"/>
                  </a:lnTo>
                  <a:lnTo>
                    <a:pt x="155117" y="308419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6594471" y="4474494"/>
            <a:ext cx="737235" cy="599440"/>
            <a:chOff x="6594471" y="4474494"/>
            <a:chExt cx="737235" cy="599440"/>
          </a:xfrm>
        </p:grpSpPr>
        <p:sp>
          <p:nvSpPr>
            <p:cNvPr id="119" name="object 119"/>
            <p:cNvSpPr/>
            <p:nvPr/>
          </p:nvSpPr>
          <p:spPr>
            <a:xfrm>
              <a:off x="6700456" y="447450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4733371"/>
              <a:ext cx="172186" cy="6837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594462" y="451521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" name="object 122"/>
          <p:cNvGrpSpPr/>
          <p:nvPr/>
        </p:nvGrpSpPr>
        <p:grpSpPr>
          <a:xfrm>
            <a:off x="6594471" y="5811625"/>
            <a:ext cx="737235" cy="599440"/>
            <a:chOff x="6594471" y="5811625"/>
            <a:chExt cx="737235" cy="599440"/>
          </a:xfrm>
        </p:grpSpPr>
        <p:sp>
          <p:nvSpPr>
            <p:cNvPr id="123" name="object 123"/>
            <p:cNvSpPr/>
            <p:nvPr/>
          </p:nvSpPr>
          <p:spPr>
            <a:xfrm>
              <a:off x="6700456" y="581163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57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89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71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12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71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37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27" y="491629"/>
                  </a:lnTo>
                  <a:lnTo>
                    <a:pt x="385940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26" y="384670"/>
                  </a:lnTo>
                  <a:lnTo>
                    <a:pt x="334048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72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61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95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70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63" y="51092"/>
                  </a:lnTo>
                  <a:lnTo>
                    <a:pt x="139090" y="52971"/>
                  </a:lnTo>
                  <a:lnTo>
                    <a:pt x="158076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94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92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48" y="74955"/>
                  </a:lnTo>
                  <a:lnTo>
                    <a:pt x="222986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13" y="12763"/>
                  </a:lnTo>
                  <a:lnTo>
                    <a:pt x="453428" y="16662"/>
                  </a:lnTo>
                  <a:lnTo>
                    <a:pt x="488467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68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58" y="51092"/>
                  </a:lnTo>
                  <a:lnTo>
                    <a:pt x="156883" y="43370"/>
                  </a:lnTo>
                  <a:lnTo>
                    <a:pt x="120548" y="38417"/>
                  </a:lnTo>
                  <a:lnTo>
                    <a:pt x="78689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46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31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35" y="464578"/>
                  </a:lnTo>
                  <a:lnTo>
                    <a:pt x="132676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53568" y="573392"/>
                  </a:lnTo>
                  <a:lnTo>
                    <a:pt x="252095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87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62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58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85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27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93181" y="6070501"/>
              <a:ext cx="172186" cy="6837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594462" y="585235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4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4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86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4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71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76" y="312420"/>
                  </a:lnTo>
                  <a:lnTo>
                    <a:pt x="155117" y="308406"/>
                  </a:lnTo>
                  <a:close/>
                </a:path>
                <a:path w="737234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4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4" h="364489">
                  <a:moveTo>
                    <a:pt x="736688" y="147904"/>
                  </a:moveTo>
                  <a:lnTo>
                    <a:pt x="735825" y="140931"/>
                  </a:lnTo>
                  <a:lnTo>
                    <a:pt x="732663" y="138455"/>
                  </a:lnTo>
                  <a:lnTo>
                    <a:pt x="729183" y="138887"/>
                  </a:lnTo>
                  <a:lnTo>
                    <a:pt x="659803" y="147408"/>
                  </a:lnTo>
                  <a:lnTo>
                    <a:pt x="657326" y="150571"/>
                  </a:lnTo>
                  <a:lnTo>
                    <a:pt x="658190" y="157543"/>
                  </a:lnTo>
                  <a:lnTo>
                    <a:pt x="661352" y="160007"/>
                  </a:lnTo>
                  <a:lnTo>
                    <a:pt x="734212" y="151066"/>
                  </a:lnTo>
                  <a:lnTo>
                    <a:pt x="736688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5733408" y="1175164"/>
            <a:ext cx="734695" cy="591820"/>
            <a:chOff x="5733408" y="1175164"/>
            <a:chExt cx="734695" cy="591820"/>
          </a:xfrm>
        </p:grpSpPr>
        <p:sp>
          <p:nvSpPr>
            <p:cNvPr id="127" name="object 127"/>
            <p:cNvSpPr/>
            <p:nvPr/>
          </p:nvSpPr>
          <p:spPr>
            <a:xfrm>
              <a:off x="5846013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37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1432148"/>
              <a:ext cx="172707" cy="656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733402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5733408" y="2512294"/>
            <a:ext cx="734695" cy="591820"/>
            <a:chOff x="5733408" y="2512294"/>
            <a:chExt cx="734695" cy="591820"/>
          </a:xfrm>
        </p:grpSpPr>
        <p:sp>
          <p:nvSpPr>
            <p:cNvPr id="131" name="object 131"/>
            <p:cNvSpPr/>
            <p:nvPr/>
          </p:nvSpPr>
          <p:spPr>
            <a:xfrm>
              <a:off x="5846013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38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2769279"/>
              <a:ext cx="172707" cy="6568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733402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4" name="object 134"/>
          <p:cNvGrpSpPr/>
          <p:nvPr/>
        </p:nvGrpSpPr>
        <p:grpSpPr>
          <a:xfrm>
            <a:off x="5733408" y="3849425"/>
            <a:ext cx="734695" cy="591820"/>
            <a:chOff x="5733408" y="3849425"/>
            <a:chExt cx="734695" cy="591820"/>
          </a:xfrm>
        </p:grpSpPr>
        <p:sp>
          <p:nvSpPr>
            <p:cNvPr id="135" name="object 135"/>
            <p:cNvSpPr/>
            <p:nvPr/>
          </p:nvSpPr>
          <p:spPr>
            <a:xfrm>
              <a:off x="5846013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4106410"/>
              <a:ext cx="172707" cy="656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733402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5733408" y="5186556"/>
            <a:ext cx="734695" cy="591820"/>
            <a:chOff x="5733408" y="5186556"/>
            <a:chExt cx="734695" cy="591820"/>
          </a:xfrm>
        </p:grpSpPr>
        <p:sp>
          <p:nvSpPr>
            <p:cNvPr id="139" name="object 139"/>
            <p:cNvSpPr/>
            <p:nvPr/>
          </p:nvSpPr>
          <p:spPr>
            <a:xfrm>
              <a:off x="5846013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77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06344" y="5443539"/>
              <a:ext cx="172707" cy="6568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733402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4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4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5733408" y="6523686"/>
            <a:ext cx="734695" cy="591820"/>
            <a:chOff x="5733408" y="6523686"/>
            <a:chExt cx="734695" cy="591820"/>
          </a:xfrm>
        </p:grpSpPr>
        <p:sp>
          <p:nvSpPr>
            <p:cNvPr id="143" name="object 143"/>
            <p:cNvSpPr/>
            <p:nvPr/>
          </p:nvSpPr>
          <p:spPr>
            <a:xfrm>
              <a:off x="5846013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29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29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29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921" y="433755"/>
                  </a:lnTo>
                  <a:lnTo>
                    <a:pt x="157429" y="427024"/>
                  </a:lnTo>
                  <a:lnTo>
                    <a:pt x="173164" y="380225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77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571" y="448957"/>
                  </a:lnTo>
                  <a:lnTo>
                    <a:pt x="304419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97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6344" y="6780671"/>
              <a:ext cx="172707" cy="65684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733402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5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5" h="342265">
                  <a:moveTo>
                    <a:pt x="89484" y="43472"/>
                  </a:moveTo>
                  <a:lnTo>
                    <a:pt x="88430" y="39585"/>
                  </a:lnTo>
                  <a:lnTo>
                    <a:pt x="18834" y="0"/>
                  </a:lnTo>
                  <a:lnTo>
                    <a:pt x="14973" y="1041"/>
                  </a:lnTo>
                  <a:lnTo>
                    <a:pt x="11506" y="7150"/>
                  </a:lnTo>
                  <a:lnTo>
                    <a:pt x="12560" y="11023"/>
                  </a:lnTo>
                  <a:lnTo>
                    <a:pt x="15608" y="12763"/>
                  </a:lnTo>
                  <a:lnTo>
                    <a:pt x="79921" y="49364"/>
                  </a:lnTo>
                  <a:lnTo>
                    <a:pt x="80797" y="49618"/>
                  </a:lnTo>
                  <a:lnTo>
                    <a:pt x="84086" y="49911"/>
                  </a:lnTo>
                  <a:lnTo>
                    <a:pt x="86487" y="48742"/>
                  </a:lnTo>
                  <a:lnTo>
                    <a:pt x="89484" y="43472"/>
                  </a:lnTo>
                  <a:close/>
                </a:path>
                <a:path w="734695" h="342265">
                  <a:moveTo>
                    <a:pt x="118922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22" y="247815"/>
                  </a:lnTo>
                  <a:close/>
                </a:path>
                <a:path w="734695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5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5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1418545" y="1686874"/>
            <a:ext cx="737235" cy="599440"/>
            <a:chOff x="1418545" y="1686874"/>
            <a:chExt cx="737235" cy="599440"/>
          </a:xfrm>
        </p:grpSpPr>
        <p:sp>
          <p:nvSpPr>
            <p:cNvPr id="147" name="object 147"/>
            <p:cNvSpPr/>
            <p:nvPr/>
          </p:nvSpPr>
          <p:spPr>
            <a:xfrm>
              <a:off x="1524533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1945750"/>
              <a:ext cx="172186" cy="6837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418539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1418545" y="3024004"/>
            <a:ext cx="737235" cy="599440"/>
            <a:chOff x="1418545" y="3024004"/>
            <a:chExt cx="737235" cy="599440"/>
          </a:xfrm>
        </p:grpSpPr>
        <p:sp>
          <p:nvSpPr>
            <p:cNvPr id="151" name="object 151"/>
            <p:cNvSpPr/>
            <p:nvPr/>
          </p:nvSpPr>
          <p:spPr>
            <a:xfrm>
              <a:off x="1524533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3282880"/>
              <a:ext cx="172186" cy="6837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418539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1418545" y="4361134"/>
            <a:ext cx="737235" cy="599440"/>
            <a:chOff x="1418545" y="4361134"/>
            <a:chExt cx="737235" cy="599440"/>
          </a:xfrm>
        </p:grpSpPr>
        <p:sp>
          <p:nvSpPr>
            <p:cNvPr id="155" name="object 155"/>
            <p:cNvSpPr/>
            <p:nvPr/>
          </p:nvSpPr>
          <p:spPr>
            <a:xfrm>
              <a:off x="1524533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254" y="4620010"/>
              <a:ext cx="172186" cy="6837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418539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1418545" y="5698265"/>
            <a:ext cx="737235" cy="599440"/>
            <a:chOff x="1418545" y="5698265"/>
            <a:chExt cx="737235" cy="599440"/>
          </a:xfrm>
        </p:grpSpPr>
        <p:sp>
          <p:nvSpPr>
            <p:cNvPr id="159" name="object 159"/>
            <p:cNvSpPr/>
            <p:nvPr/>
          </p:nvSpPr>
          <p:spPr>
            <a:xfrm>
              <a:off x="1524533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4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4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4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4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254" y="5957140"/>
              <a:ext cx="172186" cy="6837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418539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007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557483" y="1175164"/>
            <a:ext cx="734695" cy="591820"/>
            <a:chOff x="557483" y="1175164"/>
            <a:chExt cx="734695" cy="591820"/>
          </a:xfrm>
        </p:grpSpPr>
        <p:sp>
          <p:nvSpPr>
            <p:cNvPr id="163" name="object 163"/>
            <p:cNvSpPr/>
            <p:nvPr/>
          </p:nvSpPr>
          <p:spPr>
            <a:xfrm>
              <a:off x="67007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57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4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53"/>
                  </a:lnTo>
                  <a:lnTo>
                    <a:pt x="13538" y="153047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36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70"/>
                  </a:lnTo>
                  <a:lnTo>
                    <a:pt x="234137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39128" y="14795"/>
                  </a:lnTo>
                  <a:lnTo>
                    <a:pt x="21602" y="30238"/>
                  </a:lnTo>
                  <a:lnTo>
                    <a:pt x="7620" y="5417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69"/>
                  </a:lnTo>
                  <a:lnTo>
                    <a:pt x="46050" y="295236"/>
                  </a:lnTo>
                  <a:lnTo>
                    <a:pt x="50888" y="305854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74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69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807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410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27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1432148"/>
              <a:ext cx="172707" cy="6568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57479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" name="object 166"/>
          <p:cNvGrpSpPr/>
          <p:nvPr/>
        </p:nvGrpSpPr>
        <p:grpSpPr>
          <a:xfrm>
            <a:off x="557483" y="2512294"/>
            <a:ext cx="734695" cy="591820"/>
            <a:chOff x="557483" y="2512294"/>
            <a:chExt cx="734695" cy="591820"/>
          </a:xfrm>
        </p:grpSpPr>
        <p:sp>
          <p:nvSpPr>
            <p:cNvPr id="167" name="object 167"/>
            <p:cNvSpPr/>
            <p:nvPr/>
          </p:nvSpPr>
          <p:spPr>
            <a:xfrm>
              <a:off x="67007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19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48"/>
                  </a:lnTo>
                  <a:lnTo>
                    <a:pt x="414032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79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66"/>
                  </a:lnTo>
                  <a:lnTo>
                    <a:pt x="312597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78"/>
                  </a:lnTo>
                  <a:lnTo>
                    <a:pt x="286905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89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71"/>
                  </a:lnTo>
                  <a:lnTo>
                    <a:pt x="66535" y="314325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91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49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62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42"/>
                  </a:lnTo>
                  <a:lnTo>
                    <a:pt x="901" y="154292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71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15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805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78"/>
                  </a:lnTo>
                  <a:lnTo>
                    <a:pt x="348322" y="581723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2769279"/>
              <a:ext cx="172707" cy="6568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557479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39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557483" y="3849425"/>
            <a:ext cx="734695" cy="591820"/>
            <a:chOff x="557483" y="3849425"/>
            <a:chExt cx="734695" cy="591820"/>
          </a:xfrm>
        </p:grpSpPr>
        <p:sp>
          <p:nvSpPr>
            <p:cNvPr id="171" name="object 171"/>
            <p:cNvSpPr/>
            <p:nvPr/>
          </p:nvSpPr>
          <p:spPr>
            <a:xfrm>
              <a:off x="67007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809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87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29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34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29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76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76"/>
                  </a:lnTo>
                  <a:lnTo>
                    <a:pt x="236308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94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93547" y="54546"/>
                  </a:lnTo>
                  <a:lnTo>
                    <a:pt x="477075" y="42697"/>
                  </a:lnTo>
                  <a:lnTo>
                    <a:pt x="471551" y="40894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40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24" y="51879"/>
                  </a:lnTo>
                  <a:lnTo>
                    <a:pt x="232765" y="51549"/>
                  </a:lnTo>
                  <a:lnTo>
                    <a:pt x="212623" y="43751"/>
                  </a:lnTo>
                  <a:lnTo>
                    <a:pt x="196011" y="31864"/>
                  </a:lnTo>
                  <a:lnTo>
                    <a:pt x="175298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4106410"/>
              <a:ext cx="172707" cy="65684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57479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" name="object 174"/>
          <p:cNvGrpSpPr/>
          <p:nvPr/>
        </p:nvGrpSpPr>
        <p:grpSpPr>
          <a:xfrm>
            <a:off x="557483" y="5186556"/>
            <a:ext cx="734695" cy="591820"/>
            <a:chOff x="557483" y="5186556"/>
            <a:chExt cx="734695" cy="591820"/>
          </a:xfrm>
        </p:grpSpPr>
        <p:sp>
          <p:nvSpPr>
            <p:cNvPr id="175" name="object 175"/>
            <p:cNvSpPr/>
            <p:nvPr/>
          </p:nvSpPr>
          <p:spPr>
            <a:xfrm>
              <a:off x="67007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806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27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16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905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24"/>
                  </a:lnTo>
                  <a:lnTo>
                    <a:pt x="64541" y="412216"/>
                  </a:lnTo>
                  <a:lnTo>
                    <a:pt x="64935" y="382905"/>
                  </a:lnTo>
                  <a:lnTo>
                    <a:pt x="65036" y="376402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54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77"/>
                  </a:lnTo>
                  <a:lnTo>
                    <a:pt x="216725" y="83388"/>
                  </a:lnTo>
                  <a:lnTo>
                    <a:pt x="251447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69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95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17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18"/>
                  </a:lnTo>
                  <a:lnTo>
                    <a:pt x="162052" y="538556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97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402"/>
                  </a:lnTo>
                  <a:lnTo>
                    <a:pt x="304177" y="402056"/>
                  </a:lnTo>
                  <a:lnTo>
                    <a:pt x="306603" y="414362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97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707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81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97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0418" y="5443539"/>
              <a:ext cx="172707" cy="6568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557479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557483" y="6523686"/>
            <a:ext cx="734695" cy="591820"/>
            <a:chOff x="557483" y="6523686"/>
            <a:chExt cx="734695" cy="591820"/>
          </a:xfrm>
        </p:grpSpPr>
        <p:sp>
          <p:nvSpPr>
            <p:cNvPr id="179" name="object 179"/>
            <p:cNvSpPr/>
            <p:nvPr/>
          </p:nvSpPr>
          <p:spPr>
            <a:xfrm>
              <a:off x="67007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305" y="161582"/>
                  </a:moveTo>
                  <a:lnTo>
                    <a:pt x="178727" y="158496"/>
                  </a:lnTo>
                  <a:lnTo>
                    <a:pt x="171729" y="157886"/>
                  </a:lnTo>
                  <a:lnTo>
                    <a:pt x="168656" y="160477"/>
                  </a:lnTo>
                  <a:lnTo>
                    <a:pt x="165544" y="195935"/>
                  </a:lnTo>
                  <a:lnTo>
                    <a:pt x="168135" y="199009"/>
                  </a:lnTo>
                  <a:lnTo>
                    <a:pt x="171627" y="199313"/>
                  </a:lnTo>
                  <a:lnTo>
                    <a:pt x="175120" y="199618"/>
                  </a:lnTo>
                  <a:lnTo>
                    <a:pt x="178206" y="197040"/>
                  </a:lnTo>
                  <a:lnTo>
                    <a:pt x="181305" y="161582"/>
                  </a:lnTo>
                  <a:close/>
                </a:path>
                <a:path w="519430" h="591820">
                  <a:moveTo>
                    <a:pt x="342353" y="175666"/>
                  </a:moveTo>
                  <a:lnTo>
                    <a:pt x="339763" y="172593"/>
                  </a:lnTo>
                  <a:lnTo>
                    <a:pt x="336270" y="172288"/>
                  </a:lnTo>
                  <a:lnTo>
                    <a:pt x="332778" y="171983"/>
                  </a:lnTo>
                  <a:lnTo>
                    <a:pt x="329692" y="174561"/>
                  </a:lnTo>
                  <a:lnTo>
                    <a:pt x="326593" y="210019"/>
                  </a:lnTo>
                  <a:lnTo>
                    <a:pt x="329171" y="213106"/>
                  </a:lnTo>
                  <a:lnTo>
                    <a:pt x="336169" y="213715"/>
                  </a:lnTo>
                  <a:lnTo>
                    <a:pt x="339242" y="211124"/>
                  </a:lnTo>
                  <a:lnTo>
                    <a:pt x="342353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40" y="98793"/>
                  </a:lnTo>
                  <a:lnTo>
                    <a:pt x="508127" y="72796"/>
                  </a:lnTo>
                  <a:lnTo>
                    <a:pt x="506641" y="70942"/>
                  </a:lnTo>
                  <a:lnTo>
                    <a:pt x="506641" y="132765"/>
                  </a:lnTo>
                  <a:lnTo>
                    <a:pt x="493547" y="198818"/>
                  </a:lnTo>
                  <a:lnTo>
                    <a:pt x="471131" y="254215"/>
                  </a:lnTo>
                  <a:lnTo>
                    <a:pt x="446214" y="296875"/>
                  </a:lnTo>
                  <a:lnTo>
                    <a:pt x="425589" y="324726"/>
                  </a:lnTo>
                  <a:lnTo>
                    <a:pt x="419061" y="334035"/>
                  </a:lnTo>
                  <a:lnTo>
                    <a:pt x="414032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41" y="456171"/>
                  </a:lnTo>
                  <a:lnTo>
                    <a:pt x="384581" y="498513"/>
                  </a:lnTo>
                  <a:lnTo>
                    <a:pt x="360692" y="553478"/>
                  </a:lnTo>
                  <a:lnTo>
                    <a:pt x="329679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28" y="562444"/>
                  </a:lnTo>
                  <a:lnTo>
                    <a:pt x="295046" y="545566"/>
                  </a:lnTo>
                  <a:lnTo>
                    <a:pt x="299605" y="525462"/>
                  </a:lnTo>
                  <a:lnTo>
                    <a:pt x="305142" y="504939"/>
                  </a:lnTo>
                  <a:lnTo>
                    <a:pt x="309041" y="490753"/>
                  </a:lnTo>
                  <a:lnTo>
                    <a:pt x="312597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60" y="448614"/>
                  </a:lnTo>
                  <a:lnTo>
                    <a:pt x="317931" y="443141"/>
                  </a:lnTo>
                  <a:lnTo>
                    <a:pt x="319189" y="428866"/>
                  </a:lnTo>
                  <a:lnTo>
                    <a:pt x="319125" y="412216"/>
                  </a:lnTo>
                  <a:lnTo>
                    <a:pt x="315861" y="397065"/>
                  </a:lnTo>
                  <a:lnTo>
                    <a:pt x="307886" y="383082"/>
                  </a:lnTo>
                  <a:lnTo>
                    <a:pt x="297116" y="373303"/>
                  </a:lnTo>
                  <a:lnTo>
                    <a:pt x="286893" y="367893"/>
                  </a:lnTo>
                  <a:lnTo>
                    <a:pt x="282587" y="365607"/>
                  </a:lnTo>
                  <a:lnTo>
                    <a:pt x="264185" y="359930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32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192874" y="357759"/>
                  </a:lnTo>
                  <a:lnTo>
                    <a:pt x="154698" y="382892"/>
                  </a:lnTo>
                  <a:lnTo>
                    <a:pt x="144627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98" y="450646"/>
                  </a:lnTo>
                  <a:lnTo>
                    <a:pt x="144018" y="462076"/>
                  </a:lnTo>
                  <a:lnTo>
                    <a:pt x="145135" y="476834"/>
                  </a:lnTo>
                  <a:lnTo>
                    <a:pt x="146456" y="491045"/>
                  </a:lnTo>
                  <a:lnTo>
                    <a:pt x="148361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54" y="470903"/>
                  </a:lnTo>
                  <a:lnTo>
                    <a:pt x="64427" y="427812"/>
                  </a:lnTo>
                  <a:lnTo>
                    <a:pt x="64541" y="412216"/>
                  </a:lnTo>
                  <a:lnTo>
                    <a:pt x="64935" y="382892"/>
                  </a:lnTo>
                  <a:lnTo>
                    <a:pt x="65036" y="376389"/>
                  </a:lnTo>
                  <a:lnTo>
                    <a:pt x="68135" y="341007"/>
                  </a:lnTo>
                  <a:lnTo>
                    <a:pt x="68326" y="327558"/>
                  </a:lnTo>
                  <a:lnTo>
                    <a:pt x="66535" y="314312"/>
                  </a:lnTo>
                  <a:lnTo>
                    <a:pt x="62814" y="301447"/>
                  </a:lnTo>
                  <a:lnTo>
                    <a:pt x="57188" y="289140"/>
                  </a:lnTo>
                  <a:lnTo>
                    <a:pt x="40716" y="255041"/>
                  </a:lnTo>
                  <a:lnTo>
                    <a:pt x="24523" y="208940"/>
                  </a:lnTo>
                  <a:lnTo>
                    <a:pt x="13538" y="153035"/>
                  </a:lnTo>
                  <a:lnTo>
                    <a:pt x="12725" y="94361"/>
                  </a:lnTo>
                  <a:lnTo>
                    <a:pt x="12763" y="88963"/>
                  </a:lnTo>
                  <a:lnTo>
                    <a:pt x="27393" y="43510"/>
                  </a:lnTo>
                  <a:lnTo>
                    <a:pt x="61531" y="17983"/>
                  </a:lnTo>
                  <a:lnTo>
                    <a:pt x="96710" y="12712"/>
                  </a:lnTo>
                  <a:lnTo>
                    <a:pt x="108775" y="13284"/>
                  </a:lnTo>
                  <a:lnTo>
                    <a:pt x="155905" y="23964"/>
                  </a:lnTo>
                  <a:lnTo>
                    <a:pt x="193624" y="62865"/>
                  </a:lnTo>
                  <a:lnTo>
                    <a:pt x="216725" y="83388"/>
                  </a:lnTo>
                  <a:lnTo>
                    <a:pt x="251447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44" y="88963"/>
                  </a:lnTo>
                  <a:lnTo>
                    <a:pt x="236308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7004" y="59423"/>
                  </a:lnTo>
                  <a:lnTo>
                    <a:pt x="232994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905" y="70878"/>
                  </a:lnTo>
                  <a:lnTo>
                    <a:pt x="303199" y="69037"/>
                  </a:lnTo>
                  <a:lnTo>
                    <a:pt x="324675" y="63957"/>
                  </a:lnTo>
                  <a:lnTo>
                    <a:pt x="335800" y="58293"/>
                  </a:lnTo>
                  <a:lnTo>
                    <a:pt x="343712" y="54254"/>
                  </a:lnTo>
                  <a:lnTo>
                    <a:pt x="363270" y="46304"/>
                  </a:lnTo>
                  <a:lnTo>
                    <a:pt x="395960" y="40881"/>
                  </a:lnTo>
                  <a:lnTo>
                    <a:pt x="434340" y="42037"/>
                  </a:lnTo>
                  <a:lnTo>
                    <a:pt x="470916" y="53797"/>
                  </a:lnTo>
                  <a:lnTo>
                    <a:pt x="488353" y="67183"/>
                  </a:lnTo>
                  <a:lnTo>
                    <a:pt x="500138" y="84861"/>
                  </a:lnTo>
                  <a:lnTo>
                    <a:pt x="506247" y="106743"/>
                  </a:lnTo>
                  <a:lnTo>
                    <a:pt x="506641" y="132765"/>
                  </a:lnTo>
                  <a:lnTo>
                    <a:pt x="506641" y="70942"/>
                  </a:lnTo>
                  <a:lnTo>
                    <a:pt x="477075" y="42697"/>
                  </a:lnTo>
                  <a:lnTo>
                    <a:pt x="436918" y="29540"/>
                  </a:lnTo>
                  <a:lnTo>
                    <a:pt x="394982" y="28105"/>
                  </a:lnTo>
                  <a:lnTo>
                    <a:pt x="358851" y="34328"/>
                  </a:lnTo>
                  <a:lnTo>
                    <a:pt x="336080" y="44119"/>
                  </a:lnTo>
                  <a:lnTo>
                    <a:pt x="317639" y="52933"/>
                  </a:lnTo>
                  <a:lnTo>
                    <a:pt x="296418" y="57124"/>
                  </a:lnTo>
                  <a:lnTo>
                    <a:pt x="277063" y="58293"/>
                  </a:lnTo>
                  <a:lnTo>
                    <a:pt x="264248" y="58039"/>
                  </a:lnTo>
                  <a:lnTo>
                    <a:pt x="251574" y="56057"/>
                  </a:lnTo>
                  <a:lnTo>
                    <a:pt x="234137" y="51879"/>
                  </a:lnTo>
                  <a:lnTo>
                    <a:pt x="232765" y="51549"/>
                  </a:lnTo>
                  <a:lnTo>
                    <a:pt x="212623" y="43738"/>
                  </a:lnTo>
                  <a:lnTo>
                    <a:pt x="196011" y="31851"/>
                  </a:lnTo>
                  <a:lnTo>
                    <a:pt x="175298" y="18275"/>
                  </a:lnTo>
                  <a:lnTo>
                    <a:pt x="159816" y="12712"/>
                  </a:lnTo>
                  <a:lnTo>
                    <a:pt x="140779" y="5867"/>
                  </a:lnTo>
                  <a:lnTo>
                    <a:pt x="99237" y="0"/>
                  </a:lnTo>
                  <a:lnTo>
                    <a:pt x="57391" y="5981"/>
                  </a:lnTo>
                  <a:lnTo>
                    <a:pt x="21602" y="30238"/>
                  </a:lnTo>
                  <a:lnTo>
                    <a:pt x="0" y="88430"/>
                  </a:lnTo>
                  <a:lnTo>
                    <a:pt x="901" y="154279"/>
                  </a:lnTo>
                  <a:lnTo>
                    <a:pt x="12268" y="212217"/>
                  </a:lnTo>
                  <a:lnTo>
                    <a:pt x="29006" y="259956"/>
                  </a:lnTo>
                  <a:lnTo>
                    <a:pt x="46050" y="295236"/>
                  </a:lnTo>
                  <a:lnTo>
                    <a:pt x="50888" y="305841"/>
                  </a:lnTo>
                  <a:lnTo>
                    <a:pt x="54102" y="316928"/>
                  </a:lnTo>
                  <a:lnTo>
                    <a:pt x="55537" y="327558"/>
                  </a:lnTo>
                  <a:lnTo>
                    <a:pt x="55587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84" y="422554"/>
                  </a:lnTo>
                  <a:lnTo>
                    <a:pt x="55575" y="465061"/>
                  </a:lnTo>
                  <a:lnTo>
                    <a:pt x="71145" y="532841"/>
                  </a:lnTo>
                  <a:lnTo>
                    <a:pt x="105105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35" y="564502"/>
                  </a:lnTo>
                  <a:lnTo>
                    <a:pt x="159677" y="556806"/>
                  </a:lnTo>
                  <a:lnTo>
                    <a:pt x="162052" y="538543"/>
                  </a:lnTo>
                  <a:lnTo>
                    <a:pt x="161378" y="515785"/>
                  </a:lnTo>
                  <a:lnTo>
                    <a:pt x="159092" y="489839"/>
                  </a:lnTo>
                  <a:lnTo>
                    <a:pt x="157772" y="475640"/>
                  </a:lnTo>
                  <a:lnTo>
                    <a:pt x="156718" y="461784"/>
                  </a:lnTo>
                  <a:lnTo>
                    <a:pt x="156337" y="451751"/>
                  </a:lnTo>
                  <a:lnTo>
                    <a:pt x="156273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90" y="389902"/>
                  </a:lnTo>
                  <a:lnTo>
                    <a:pt x="198043" y="369620"/>
                  </a:lnTo>
                  <a:lnTo>
                    <a:pt x="215760" y="367893"/>
                  </a:lnTo>
                  <a:lnTo>
                    <a:pt x="237121" y="368528"/>
                  </a:lnTo>
                  <a:lnTo>
                    <a:pt x="275437" y="376389"/>
                  </a:lnTo>
                  <a:lnTo>
                    <a:pt x="304177" y="402056"/>
                  </a:lnTo>
                  <a:lnTo>
                    <a:pt x="306603" y="414350"/>
                  </a:lnTo>
                  <a:lnTo>
                    <a:pt x="306590" y="422554"/>
                  </a:lnTo>
                  <a:lnTo>
                    <a:pt x="306476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44" y="461784"/>
                  </a:lnTo>
                  <a:lnTo>
                    <a:pt x="300126" y="474357"/>
                  </a:lnTo>
                  <a:lnTo>
                    <a:pt x="296684" y="487794"/>
                  </a:lnTo>
                  <a:lnTo>
                    <a:pt x="292900" y="501548"/>
                  </a:lnTo>
                  <a:lnTo>
                    <a:pt x="286169" y="526694"/>
                  </a:lnTo>
                  <a:lnTo>
                    <a:pt x="281597" y="548792"/>
                  </a:lnTo>
                  <a:lnTo>
                    <a:pt x="281520" y="549783"/>
                  </a:lnTo>
                  <a:lnTo>
                    <a:pt x="280720" y="567397"/>
                  </a:lnTo>
                  <a:lnTo>
                    <a:pt x="285292" y="580821"/>
                  </a:lnTo>
                  <a:lnTo>
                    <a:pt x="290741" y="586105"/>
                  </a:lnTo>
                  <a:lnTo>
                    <a:pt x="297916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22" y="588365"/>
                  </a:lnTo>
                  <a:lnTo>
                    <a:pt x="348322" y="581710"/>
                  </a:lnTo>
                  <a:lnTo>
                    <a:pt x="351180" y="579691"/>
                  </a:lnTo>
                  <a:lnTo>
                    <a:pt x="362254" y="571868"/>
                  </a:lnTo>
                  <a:lnTo>
                    <a:pt x="385559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97" y="358114"/>
                  </a:lnTo>
                  <a:lnTo>
                    <a:pt x="425780" y="349021"/>
                  </a:lnTo>
                  <a:lnTo>
                    <a:pt x="429958" y="340537"/>
                  </a:lnTo>
                  <a:lnTo>
                    <a:pt x="435381" y="332790"/>
                  </a:lnTo>
                  <a:lnTo>
                    <a:pt x="459066" y="300685"/>
                  </a:lnTo>
                  <a:lnTo>
                    <a:pt x="484670" y="255993"/>
                  </a:lnTo>
                  <a:lnTo>
                    <a:pt x="506615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418" y="6780671"/>
              <a:ext cx="172707" cy="6568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57479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22" y="247815"/>
                  </a:moveTo>
                  <a:lnTo>
                    <a:pt x="115443" y="241706"/>
                  </a:lnTo>
                  <a:lnTo>
                    <a:pt x="111556" y="240677"/>
                  </a:lnTo>
                  <a:lnTo>
                    <a:pt x="43459" y="279438"/>
                  </a:lnTo>
                  <a:lnTo>
                    <a:pt x="42392" y="283311"/>
                  </a:lnTo>
                  <a:lnTo>
                    <a:pt x="44132" y="286359"/>
                  </a:lnTo>
                  <a:lnTo>
                    <a:pt x="45199" y="288251"/>
                  </a:lnTo>
                  <a:lnTo>
                    <a:pt x="47091" y="289369"/>
                  </a:lnTo>
                  <a:lnTo>
                    <a:pt x="50342" y="289648"/>
                  </a:lnTo>
                  <a:lnTo>
                    <a:pt x="51625" y="289394"/>
                  </a:lnTo>
                  <a:lnTo>
                    <a:pt x="117856" y="251688"/>
                  </a:lnTo>
                  <a:lnTo>
                    <a:pt x="118922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3143853" y="1686874"/>
            <a:ext cx="737235" cy="599440"/>
            <a:chOff x="3143853" y="1686874"/>
            <a:chExt cx="737235" cy="599440"/>
          </a:xfrm>
        </p:grpSpPr>
        <p:sp>
          <p:nvSpPr>
            <p:cNvPr id="183" name="object 183"/>
            <p:cNvSpPr/>
            <p:nvPr/>
          </p:nvSpPr>
          <p:spPr>
            <a:xfrm>
              <a:off x="3249841" y="1686877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72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45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46"/>
                  </a:lnTo>
                  <a:lnTo>
                    <a:pt x="210159" y="435241"/>
                  </a:lnTo>
                  <a:lnTo>
                    <a:pt x="212064" y="450684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97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81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91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83"/>
                  </a:lnTo>
                  <a:lnTo>
                    <a:pt x="170776" y="61734"/>
                  </a:lnTo>
                  <a:lnTo>
                    <a:pt x="184086" y="83197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60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59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19"/>
                  </a:lnTo>
                  <a:lnTo>
                    <a:pt x="470662" y="314820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1945750"/>
              <a:ext cx="172186" cy="68376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143847" y="1727593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84"/>
                  </a:moveTo>
                  <a:lnTo>
                    <a:pt x="697814" y="280149"/>
                  </a:lnTo>
                  <a:lnTo>
                    <a:pt x="631494" y="245402"/>
                  </a:lnTo>
                  <a:lnTo>
                    <a:pt x="628396" y="243776"/>
                  </a:lnTo>
                  <a:lnTo>
                    <a:pt x="624547" y="244957"/>
                  </a:lnTo>
                  <a:lnTo>
                    <a:pt x="621296" y="251180"/>
                  </a:lnTo>
                  <a:lnTo>
                    <a:pt x="622490" y="255028"/>
                  </a:lnTo>
                  <a:lnTo>
                    <a:pt x="690003" y="290398"/>
                  </a:lnTo>
                  <a:lnTo>
                    <a:pt x="691286" y="290601"/>
                  </a:lnTo>
                  <a:lnTo>
                    <a:pt x="694524" y="290207"/>
                  </a:lnTo>
                  <a:lnTo>
                    <a:pt x="696379" y="289013"/>
                  </a:lnTo>
                  <a:lnTo>
                    <a:pt x="699008" y="283984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3143853" y="3024004"/>
            <a:ext cx="737235" cy="599440"/>
            <a:chOff x="3143853" y="3024004"/>
            <a:chExt cx="737235" cy="599440"/>
          </a:xfrm>
        </p:grpSpPr>
        <p:sp>
          <p:nvSpPr>
            <p:cNvPr id="187" name="object 187"/>
            <p:cNvSpPr/>
            <p:nvPr/>
          </p:nvSpPr>
          <p:spPr>
            <a:xfrm>
              <a:off x="3249841" y="3024009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809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67"/>
                  </a:lnTo>
                  <a:lnTo>
                    <a:pt x="383641" y="534250"/>
                  </a:lnTo>
                  <a:lnTo>
                    <a:pt x="383921" y="513638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80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41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89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83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104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60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16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21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809"/>
                  </a:lnTo>
                  <a:lnTo>
                    <a:pt x="505714" y="46405"/>
                  </a:lnTo>
                  <a:lnTo>
                    <a:pt x="475818" y="12763"/>
                  </a:lnTo>
                  <a:lnTo>
                    <a:pt x="415124" y="0"/>
                  </a:lnTo>
                  <a:lnTo>
                    <a:pt x="373811" y="7327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88"/>
                  </a:lnTo>
                  <a:lnTo>
                    <a:pt x="283438" y="56197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28"/>
                  </a:lnTo>
                  <a:lnTo>
                    <a:pt x="179908" y="52324"/>
                  </a:lnTo>
                  <a:lnTo>
                    <a:pt x="176745" y="51104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32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91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17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47"/>
                  </a:lnTo>
                  <a:lnTo>
                    <a:pt x="224358" y="408965"/>
                  </a:lnTo>
                  <a:lnTo>
                    <a:pt x="252183" y="382320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85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14413" y="574687"/>
                  </a:lnTo>
                  <a:lnTo>
                    <a:pt x="429107" y="568350"/>
                  </a:lnTo>
                  <a:lnTo>
                    <a:pt x="433463" y="565327"/>
                  </a:lnTo>
                  <a:lnTo>
                    <a:pt x="443268" y="558533"/>
                  </a:lnTo>
                  <a:lnTo>
                    <a:pt x="469023" y="500595"/>
                  </a:lnTo>
                  <a:lnTo>
                    <a:pt x="477672" y="421347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50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3282880"/>
              <a:ext cx="172186" cy="683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143847" y="3064725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55"/>
                  </a:moveTo>
                  <a:lnTo>
                    <a:pt x="81991" y="111086"/>
                  </a:lnTo>
                  <a:lnTo>
                    <a:pt x="5676" y="86829"/>
                  </a:lnTo>
                  <a:lnTo>
                    <a:pt x="2133" y="88658"/>
                  </a:lnTo>
                  <a:lnTo>
                    <a:pt x="0" y="95351"/>
                  </a:lnTo>
                  <a:lnTo>
                    <a:pt x="1841" y="98920"/>
                  </a:lnTo>
                  <a:lnTo>
                    <a:pt x="5181" y="99987"/>
                  </a:lnTo>
                  <a:lnTo>
                    <a:pt x="75692" y="122415"/>
                  </a:lnTo>
                  <a:lnTo>
                    <a:pt x="76606" y="122491"/>
                  </a:lnTo>
                  <a:lnTo>
                    <a:pt x="79883" y="122085"/>
                  </a:lnTo>
                  <a:lnTo>
                    <a:pt x="81991" y="120446"/>
                  </a:lnTo>
                  <a:lnTo>
                    <a:pt x="83832" y="114655"/>
                  </a:lnTo>
                  <a:close/>
                </a:path>
                <a:path w="737235" h="364489">
                  <a:moveTo>
                    <a:pt x="96685" y="226491"/>
                  </a:moveTo>
                  <a:lnTo>
                    <a:pt x="95821" y="219519"/>
                  </a:lnTo>
                  <a:lnTo>
                    <a:pt x="92659" y="217055"/>
                  </a:lnTo>
                  <a:lnTo>
                    <a:pt x="19799" y="225996"/>
                  </a:lnTo>
                  <a:lnTo>
                    <a:pt x="17322" y="229158"/>
                  </a:lnTo>
                  <a:lnTo>
                    <a:pt x="18173" y="236131"/>
                  </a:lnTo>
                  <a:lnTo>
                    <a:pt x="21348" y="238607"/>
                  </a:lnTo>
                  <a:lnTo>
                    <a:pt x="24828" y="238175"/>
                  </a:lnTo>
                  <a:lnTo>
                    <a:pt x="94208" y="229654"/>
                  </a:lnTo>
                  <a:lnTo>
                    <a:pt x="96685" y="226491"/>
                  </a:lnTo>
                  <a:close/>
                </a:path>
                <a:path w="737235" h="364489">
                  <a:moveTo>
                    <a:pt x="155117" y="308419"/>
                  </a:moveTo>
                  <a:lnTo>
                    <a:pt x="150444" y="303161"/>
                  </a:lnTo>
                  <a:lnTo>
                    <a:pt x="146431" y="302958"/>
                  </a:lnTo>
                  <a:lnTo>
                    <a:pt x="87884" y="355041"/>
                  </a:lnTo>
                  <a:lnTo>
                    <a:pt x="87642" y="359054"/>
                  </a:lnTo>
                  <a:lnTo>
                    <a:pt x="89979" y="361670"/>
                  </a:lnTo>
                  <a:lnTo>
                    <a:pt x="91414" y="363296"/>
                  </a:lnTo>
                  <a:lnTo>
                    <a:pt x="93497" y="363994"/>
                  </a:lnTo>
                  <a:lnTo>
                    <a:pt x="96735" y="363601"/>
                  </a:lnTo>
                  <a:lnTo>
                    <a:pt x="97942" y="363080"/>
                  </a:lnTo>
                  <a:lnTo>
                    <a:pt x="154889" y="312432"/>
                  </a:lnTo>
                  <a:lnTo>
                    <a:pt x="155117" y="308419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3143853" y="4361134"/>
            <a:ext cx="737235" cy="599440"/>
            <a:chOff x="3143853" y="4361134"/>
            <a:chExt cx="737235" cy="599440"/>
          </a:xfrm>
        </p:grpSpPr>
        <p:sp>
          <p:nvSpPr>
            <p:cNvPr id="191" name="object 191"/>
            <p:cNvSpPr/>
            <p:nvPr/>
          </p:nvSpPr>
          <p:spPr>
            <a:xfrm>
              <a:off x="3249841" y="4361141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61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86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46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79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79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705"/>
                  </a:lnTo>
                  <a:lnTo>
                    <a:pt x="104305" y="371538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42563" y="4620010"/>
              <a:ext cx="172186" cy="68376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143847" y="4401857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4" name="object 194"/>
          <p:cNvGrpSpPr/>
          <p:nvPr/>
        </p:nvGrpSpPr>
        <p:grpSpPr>
          <a:xfrm>
            <a:off x="3143853" y="5698265"/>
            <a:ext cx="737235" cy="599440"/>
            <a:chOff x="3143853" y="5698265"/>
            <a:chExt cx="737235" cy="599440"/>
          </a:xfrm>
        </p:grpSpPr>
        <p:sp>
          <p:nvSpPr>
            <p:cNvPr id="195" name="object 195"/>
            <p:cNvSpPr/>
            <p:nvPr/>
          </p:nvSpPr>
          <p:spPr>
            <a:xfrm>
              <a:off x="3249841" y="5698274"/>
              <a:ext cx="518795" cy="599440"/>
            </a:xfrm>
            <a:custGeom>
              <a:avLst/>
              <a:gdLst/>
              <a:ahLst/>
              <a:cxnLst/>
              <a:rect l="l" t="t" r="r" b="b"/>
              <a:pathLst>
                <a:path w="518795" h="599439">
                  <a:moveTo>
                    <a:pt x="196888" y="217627"/>
                  </a:moveTo>
                  <a:lnTo>
                    <a:pt x="192544" y="182295"/>
                  </a:lnTo>
                  <a:lnTo>
                    <a:pt x="189382" y="179832"/>
                  </a:lnTo>
                  <a:lnTo>
                    <a:pt x="182422" y="180682"/>
                  </a:lnTo>
                  <a:lnTo>
                    <a:pt x="179946" y="183845"/>
                  </a:lnTo>
                  <a:lnTo>
                    <a:pt x="184277" y="219176"/>
                  </a:lnTo>
                  <a:lnTo>
                    <a:pt x="187452" y="221653"/>
                  </a:lnTo>
                  <a:lnTo>
                    <a:pt x="190931" y="221221"/>
                  </a:lnTo>
                  <a:lnTo>
                    <a:pt x="194411" y="220789"/>
                  </a:lnTo>
                  <a:lnTo>
                    <a:pt x="196888" y="217627"/>
                  </a:lnTo>
                  <a:close/>
                </a:path>
                <a:path w="518795" h="599439">
                  <a:moveTo>
                    <a:pt x="326313" y="360121"/>
                  </a:moveTo>
                  <a:lnTo>
                    <a:pt x="314858" y="359092"/>
                  </a:lnTo>
                  <a:lnTo>
                    <a:pt x="292481" y="360121"/>
                  </a:lnTo>
                  <a:lnTo>
                    <a:pt x="326313" y="360121"/>
                  </a:lnTo>
                  <a:close/>
                </a:path>
                <a:path w="518795" h="599439">
                  <a:moveTo>
                    <a:pt x="357339" y="197929"/>
                  </a:moveTo>
                  <a:lnTo>
                    <a:pt x="353009" y="162598"/>
                  </a:lnTo>
                  <a:lnTo>
                    <a:pt x="349834" y="160121"/>
                  </a:lnTo>
                  <a:lnTo>
                    <a:pt x="346354" y="160553"/>
                  </a:lnTo>
                  <a:lnTo>
                    <a:pt x="342874" y="160985"/>
                  </a:lnTo>
                  <a:lnTo>
                    <a:pt x="340398" y="164147"/>
                  </a:lnTo>
                  <a:lnTo>
                    <a:pt x="344741" y="199478"/>
                  </a:lnTo>
                  <a:lnTo>
                    <a:pt x="347903" y="201942"/>
                  </a:lnTo>
                  <a:lnTo>
                    <a:pt x="354863" y="201091"/>
                  </a:lnTo>
                  <a:lnTo>
                    <a:pt x="357339" y="197929"/>
                  </a:lnTo>
                  <a:close/>
                </a:path>
                <a:path w="518795" h="599439">
                  <a:moveTo>
                    <a:pt x="518731" y="152209"/>
                  </a:moveTo>
                  <a:lnTo>
                    <a:pt x="517398" y="84924"/>
                  </a:lnTo>
                  <a:lnTo>
                    <a:pt x="508584" y="50939"/>
                  </a:lnTo>
                  <a:lnTo>
                    <a:pt x="505714" y="46405"/>
                  </a:lnTo>
                  <a:lnTo>
                    <a:pt x="505714" y="153797"/>
                  </a:lnTo>
                  <a:lnTo>
                    <a:pt x="495300" y="212674"/>
                  </a:lnTo>
                  <a:lnTo>
                    <a:pt x="479806" y="259562"/>
                  </a:lnTo>
                  <a:lnTo>
                    <a:pt x="465416" y="291084"/>
                  </a:lnTo>
                  <a:lnTo>
                    <a:pt x="460959" y="301548"/>
                  </a:lnTo>
                  <a:lnTo>
                    <a:pt x="458165" y="312559"/>
                  </a:lnTo>
                  <a:lnTo>
                    <a:pt x="457034" y="323951"/>
                  </a:lnTo>
                  <a:lnTo>
                    <a:pt x="457606" y="335559"/>
                  </a:lnTo>
                  <a:lnTo>
                    <a:pt x="462483" y="375234"/>
                  </a:lnTo>
                  <a:lnTo>
                    <a:pt x="464921" y="425589"/>
                  </a:lnTo>
                  <a:lnTo>
                    <a:pt x="461441" y="469607"/>
                  </a:lnTo>
                  <a:lnTo>
                    <a:pt x="449503" y="528332"/>
                  </a:lnTo>
                  <a:lnTo>
                    <a:pt x="423824" y="556780"/>
                  </a:lnTo>
                  <a:lnTo>
                    <a:pt x="401535" y="565327"/>
                  </a:lnTo>
                  <a:lnTo>
                    <a:pt x="393941" y="564857"/>
                  </a:lnTo>
                  <a:lnTo>
                    <a:pt x="389839" y="561251"/>
                  </a:lnTo>
                  <a:lnTo>
                    <a:pt x="385267" y="551154"/>
                  </a:lnTo>
                  <a:lnTo>
                    <a:pt x="383641" y="534250"/>
                  </a:lnTo>
                  <a:lnTo>
                    <a:pt x="383921" y="513626"/>
                  </a:lnTo>
                  <a:lnTo>
                    <a:pt x="385114" y="491629"/>
                  </a:lnTo>
                  <a:lnTo>
                    <a:pt x="385953" y="477393"/>
                  </a:lnTo>
                  <a:lnTo>
                    <a:pt x="386397" y="466267"/>
                  </a:lnTo>
                  <a:lnTo>
                    <a:pt x="386524" y="456247"/>
                  </a:lnTo>
                  <a:lnTo>
                    <a:pt x="386448" y="448741"/>
                  </a:lnTo>
                  <a:lnTo>
                    <a:pt x="385699" y="437896"/>
                  </a:lnTo>
                  <a:lnTo>
                    <a:pt x="385305" y="434695"/>
                  </a:lnTo>
                  <a:lnTo>
                    <a:pt x="384733" y="429298"/>
                  </a:lnTo>
                  <a:lnTo>
                    <a:pt x="373113" y="384670"/>
                  </a:lnTo>
                  <a:lnTo>
                    <a:pt x="360870" y="371741"/>
                  </a:lnTo>
                  <a:lnTo>
                    <a:pt x="349859" y="365328"/>
                  </a:lnTo>
                  <a:lnTo>
                    <a:pt x="334035" y="360819"/>
                  </a:lnTo>
                  <a:lnTo>
                    <a:pt x="326453" y="360133"/>
                  </a:lnTo>
                  <a:lnTo>
                    <a:pt x="292481" y="360133"/>
                  </a:lnTo>
                  <a:lnTo>
                    <a:pt x="292214" y="360133"/>
                  </a:lnTo>
                  <a:lnTo>
                    <a:pt x="291795" y="360133"/>
                  </a:lnTo>
                  <a:lnTo>
                    <a:pt x="285699" y="360870"/>
                  </a:lnTo>
                  <a:lnTo>
                    <a:pt x="285076" y="361010"/>
                  </a:lnTo>
                  <a:lnTo>
                    <a:pt x="262839" y="365467"/>
                  </a:lnTo>
                  <a:lnTo>
                    <a:pt x="219989" y="390131"/>
                  </a:lnTo>
                  <a:lnTo>
                    <a:pt x="209778" y="419633"/>
                  </a:lnTo>
                  <a:lnTo>
                    <a:pt x="210159" y="435229"/>
                  </a:lnTo>
                  <a:lnTo>
                    <a:pt x="212064" y="450672"/>
                  </a:lnTo>
                  <a:lnTo>
                    <a:pt x="212852" y="456247"/>
                  </a:lnTo>
                  <a:lnTo>
                    <a:pt x="213194" y="459079"/>
                  </a:lnTo>
                  <a:lnTo>
                    <a:pt x="215290" y="470928"/>
                  </a:lnTo>
                  <a:lnTo>
                    <a:pt x="218554" y="483984"/>
                  </a:lnTo>
                  <a:lnTo>
                    <a:pt x="222592" y="497776"/>
                  </a:lnTo>
                  <a:lnTo>
                    <a:pt x="226974" y="511822"/>
                  </a:lnTo>
                  <a:lnTo>
                    <a:pt x="233222" y="532130"/>
                  </a:lnTo>
                  <a:lnTo>
                    <a:pt x="238480" y="552069"/>
                  </a:lnTo>
                  <a:lnTo>
                    <a:pt x="240982" y="568871"/>
                  </a:lnTo>
                  <a:lnTo>
                    <a:pt x="239001" y="579780"/>
                  </a:lnTo>
                  <a:lnTo>
                    <a:pt x="235889" y="584263"/>
                  </a:lnTo>
                  <a:lnTo>
                    <a:pt x="228625" y="586562"/>
                  </a:lnTo>
                  <a:lnTo>
                    <a:pt x="219062" y="586066"/>
                  </a:lnTo>
                  <a:lnTo>
                    <a:pt x="180492" y="570979"/>
                  </a:lnTo>
                  <a:lnTo>
                    <a:pt x="147358" y="508139"/>
                  </a:lnTo>
                  <a:lnTo>
                    <a:pt x="133337" y="466267"/>
                  </a:lnTo>
                  <a:lnTo>
                    <a:pt x="123532" y="416852"/>
                  </a:lnTo>
                  <a:lnTo>
                    <a:pt x="119164" y="381330"/>
                  </a:lnTo>
                  <a:lnTo>
                    <a:pt x="116547" y="368147"/>
                  </a:lnTo>
                  <a:lnTo>
                    <a:pt x="112039" y="355561"/>
                  </a:lnTo>
                  <a:lnTo>
                    <a:pt x="105727" y="343750"/>
                  </a:lnTo>
                  <a:lnTo>
                    <a:pt x="97675" y="332879"/>
                  </a:lnTo>
                  <a:lnTo>
                    <a:pt x="74472" y="302958"/>
                  </a:lnTo>
                  <a:lnTo>
                    <a:pt x="49047" y="261226"/>
                  </a:lnTo>
                  <a:lnTo>
                    <a:pt x="26670" y="208826"/>
                  </a:lnTo>
                  <a:lnTo>
                    <a:pt x="12611" y="146900"/>
                  </a:lnTo>
                  <a:lnTo>
                    <a:pt x="12103" y="120878"/>
                  </a:lnTo>
                  <a:lnTo>
                    <a:pt x="17449" y="98806"/>
                  </a:lnTo>
                  <a:lnTo>
                    <a:pt x="45554" y="66751"/>
                  </a:lnTo>
                  <a:lnTo>
                    <a:pt x="90779" y="52324"/>
                  </a:lnTo>
                  <a:lnTo>
                    <a:pt x="115951" y="51092"/>
                  </a:lnTo>
                  <a:lnTo>
                    <a:pt x="139090" y="52971"/>
                  </a:lnTo>
                  <a:lnTo>
                    <a:pt x="158064" y="56870"/>
                  </a:lnTo>
                  <a:lnTo>
                    <a:pt x="170776" y="61734"/>
                  </a:lnTo>
                  <a:lnTo>
                    <a:pt x="184086" y="83185"/>
                  </a:lnTo>
                  <a:lnTo>
                    <a:pt x="210934" y="98450"/>
                  </a:lnTo>
                  <a:lnTo>
                    <a:pt x="248081" y="106248"/>
                  </a:lnTo>
                  <a:lnTo>
                    <a:pt x="292277" y="105321"/>
                  </a:lnTo>
                  <a:lnTo>
                    <a:pt x="295757" y="104889"/>
                  </a:lnTo>
                  <a:lnTo>
                    <a:pt x="298234" y="101727"/>
                  </a:lnTo>
                  <a:lnTo>
                    <a:pt x="297383" y="94754"/>
                  </a:lnTo>
                  <a:lnTo>
                    <a:pt x="296532" y="94094"/>
                  </a:lnTo>
                  <a:lnTo>
                    <a:pt x="294208" y="92278"/>
                  </a:lnTo>
                  <a:lnTo>
                    <a:pt x="290728" y="92710"/>
                  </a:lnTo>
                  <a:lnTo>
                    <a:pt x="258279" y="94094"/>
                  </a:lnTo>
                  <a:lnTo>
                    <a:pt x="229273" y="90462"/>
                  </a:lnTo>
                  <a:lnTo>
                    <a:pt x="205663" y="82473"/>
                  </a:lnTo>
                  <a:lnTo>
                    <a:pt x="189445" y="70815"/>
                  </a:lnTo>
                  <a:lnTo>
                    <a:pt x="206235" y="74955"/>
                  </a:lnTo>
                  <a:lnTo>
                    <a:pt x="222973" y="76847"/>
                  </a:lnTo>
                  <a:lnTo>
                    <a:pt x="237959" y="77203"/>
                  </a:lnTo>
                  <a:lnTo>
                    <a:pt x="249466" y="76746"/>
                  </a:lnTo>
                  <a:lnTo>
                    <a:pt x="249936" y="76809"/>
                  </a:lnTo>
                  <a:lnTo>
                    <a:pt x="257987" y="75692"/>
                  </a:lnTo>
                  <a:lnTo>
                    <a:pt x="273075" y="72466"/>
                  </a:lnTo>
                  <a:lnTo>
                    <a:pt x="278396" y="70815"/>
                  </a:lnTo>
                  <a:lnTo>
                    <a:pt x="292531" y="66433"/>
                  </a:lnTo>
                  <a:lnTo>
                    <a:pt x="296684" y="64477"/>
                  </a:lnTo>
                  <a:lnTo>
                    <a:pt x="312496" y="57010"/>
                  </a:lnTo>
                  <a:lnTo>
                    <a:pt x="329107" y="43561"/>
                  </a:lnTo>
                  <a:lnTo>
                    <a:pt x="346570" y="31711"/>
                  </a:lnTo>
                  <a:lnTo>
                    <a:pt x="377431" y="19608"/>
                  </a:lnTo>
                  <a:lnTo>
                    <a:pt x="415201" y="12763"/>
                  </a:lnTo>
                  <a:lnTo>
                    <a:pt x="453428" y="16662"/>
                  </a:lnTo>
                  <a:lnTo>
                    <a:pt x="488454" y="40970"/>
                  </a:lnTo>
                  <a:lnTo>
                    <a:pt x="504799" y="86474"/>
                  </a:lnTo>
                  <a:lnTo>
                    <a:pt x="505714" y="153797"/>
                  </a:lnTo>
                  <a:lnTo>
                    <a:pt x="505714" y="46405"/>
                  </a:lnTo>
                  <a:lnTo>
                    <a:pt x="493776" y="27508"/>
                  </a:lnTo>
                  <a:lnTo>
                    <a:pt x="475818" y="12763"/>
                  </a:lnTo>
                  <a:lnTo>
                    <a:pt x="457149" y="4521"/>
                  </a:lnTo>
                  <a:lnTo>
                    <a:pt x="415124" y="0"/>
                  </a:lnTo>
                  <a:lnTo>
                    <a:pt x="373811" y="7315"/>
                  </a:lnTo>
                  <a:lnTo>
                    <a:pt x="339763" y="20916"/>
                  </a:lnTo>
                  <a:lnTo>
                    <a:pt x="319532" y="35229"/>
                  </a:lnTo>
                  <a:lnTo>
                    <a:pt x="303326" y="47675"/>
                  </a:lnTo>
                  <a:lnTo>
                    <a:pt x="283438" y="56184"/>
                  </a:lnTo>
                  <a:lnTo>
                    <a:pt x="264655" y="61366"/>
                  </a:lnTo>
                  <a:lnTo>
                    <a:pt x="252158" y="63779"/>
                  </a:lnTo>
                  <a:lnTo>
                    <a:pt x="239356" y="64477"/>
                  </a:lnTo>
                  <a:lnTo>
                    <a:pt x="220014" y="63982"/>
                  </a:lnTo>
                  <a:lnTo>
                    <a:pt x="198691" y="60515"/>
                  </a:lnTo>
                  <a:lnTo>
                    <a:pt x="179908" y="52324"/>
                  </a:lnTo>
                  <a:lnTo>
                    <a:pt x="176745" y="51092"/>
                  </a:lnTo>
                  <a:lnTo>
                    <a:pt x="156870" y="43370"/>
                  </a:lnTo>
                  <a:lnTo>
                    <a:pt x="120548" y="38417"/>
                  </a:lnTo>
                  <a:lnTo>
                    <a:pt x="78676" y="41313"/>
                  </a:lnTo>
                  <a:lnTo>
                    <a:pt x="39001" y="55867"/>
                  </a:lnTo>
                  <a:lnTo>
                    <a:pt x="9029" y="87033"/>
                  </a:lnTo>
                  <a:lnTo>
                    <a:pt x="0" y="148450"/>
                  </a:lnTo>
                  <a:lnTo>
                    <a:pt x="14566" y="212674"/>
                  </a:lnTo>
                  <a:lnTo>
                    <a:pt x="37731" y="266966"/>
                  </a:lnTo>
                  <a:lnTo>
                    <a:pt x="64033" y="310197"/>
                  </a:lnTo>
                  <a:lnTo>
                    <a:pt x="88049" y="341160"/>
                  </a:lnTo>
                  <a:lnTo>
                    <a:pt x="94983" y="350520"/>
                  </a:lnTo>
                  <a:lnTo>
                    <a:pt x="100418" y="360692"/>
                  </a:lnTo>
                  <a:lnTo>
                    <a:pt x="104305" y="371525"/>
                  </a:lnTo>
                  <a:lnTo>
                    <a:pt x="106565" y="382879"/>
                  </a:lnTo>
                  <a:lnTo>
                    <a:pt x="110921" y="418401"/>
                  </a:lnTo>
                  <a:lnTo>
                    <a:pt x="119722" y="464578"/>
                  </a:lnTo>
                  <a:lnTo>
                    <a:pt x="132664" y="505294"/>
                  </a:lnTo>
                  <a:lnTo>
                    <a:pt x="162001" y="568350"/>
                  </a:lnTo>
                  <a:lnTo>
                    <a:pt x="202615" y="596150"/>
                  </a:lnTo>
                  <a:lnTo>
                    <a:pt x="221792" y="598932"/>
                  </a:lnTo>
                  <a:lnTo>
                    <a:pt x="224993" y="598830"/>
                  </a:lnTo>
                  <a:lnTo>
                    <a:pt x="237629" y="597281"/>
                  </a:lnTo>
                  <a:lnTo>
                    <a:pt x="245084" y="593331"/>
                  </a:lnTo>
                  <a:lnTo>
                    <a:pt x="249453" y="586968"/>
                  </a:lnTo>
                  <a:lnTo>
                    <a:pt x="249567" y="586562"/>
                  </a:lnTo>
                  <a:lnTo>
                    <a:pt x="253568" y="573392"/>
                  </a:lnTo>
                  <a:lnTo>
                    <a:pt x="252082" y="555040"/>
                  </a:lnTo>
                  <a:lnTo>
                    <a:pt x="246697" y="532904"/>
                  </a:lnTo>
                  <a:lnTo>
                    <a:pt x="239077" y="508000"/>
                  </a:lnTo>
                  <a:lnTo>
                    <a:pt x="234835" y="494385"/>
                  </a:lnTo>
                  <a:lnTo>
                    <a:pt x="230924" y="481076"/>
                  </a:lnTo>
                  <a:lnTo>
                    <a:pt x="227774" y="468604"/>
                  </a:lnTo>
                  <a:lnTo>
                    <a:pt x="225806" y="457530"/>
                  </a:lnTo>
                  <a:lnTo>
                    <a:pt x="225450" y="454634"/>
                  </a:lnTo>
                  <a:lnTo>
                    <a:pt x="224624" y="448741"/>
                  </a:lnTo>
                  <a:lnTo>
                    <a:pt x="222859" y="434695"/>
                  </a:lnTo>
                  <a:lnTo>
                    <a:pt x="222364" y="421335"/>
                  </a:lnTo>
                  <a:lnTo>
                    <a:pt x="224358" y="408965"/>
                  </a:lnTo>
                  <a:lnTo>
                    <a:pt x="252183" y="382308"/>
                  </a:lnTo>
                  <a:lnTo>
                    <a:pt x="290182" y="373126"/>
                  </a:lnTo>
                  <a:lnTo>
                    <a:pt x="311518" y="371741"/>
                  </a:lnTo>
                  <a:lnTo>
                    <a:pt x="329285" y="372846"/>
                  </a:lnTo>
                  <a:lnTo>
                    <a:pt x="362737" y="391972"/>
                  </a:lnTo>
                  <a:lnTo>
                    <a:pt x="372110" y="430631"/>
                  </a:lnTo>
                  <a:lnTo>
                    <a:pt x="372732" y="436549"/>
                  </a:lnTo>
                  <a:lnTo>
                    <a:pt x="373087" y="439445"/>
                  </a:lnTo>
                  <a:lnTo>
                    <a:pt x="373722" y="448741"/>
                  </a:lnTo>
                  <a:lnTo>
                    <a:pt x="373811" y="463296"/>
                  </a:lnTo>
                  <a:lnTo>
                    <a:pt x="373214" y="477723"/>
                  </a:lnTo>
                  <a:lnTo>
                    <a:pt x="372249" y="494385"/>
                  </a:lnTo>
                  <a:lnTo>
                    <a:pt x="371030" y="517639"/>
                  </a:lnTo>
                  <a:lnTo>
                    <a:pt x="374167" y="558584"/>
                  </a:lnTo>
                  <a:lnTo>
                    <a:pt x="395630" y="576808"/>
                  </a:lnTo>
                  <a:lnTo>
                    <a:pt x="404545" y="576783"/>
                  </a:lnTo>
                  <a:lnTo>
                    <a:pt x="443268" y="558533"/>
                  </a:lnTo>
                  <a:lnTo>
                    <a:pt x="469023" y="500583"/>
                  </a:lnTo>
                  <a:lnTo>
                    <a:pt x="477672" y="421335"/>
                  </a:lnTo>
                  <a:lnTo>
                    <a:pt x="477596" y="418401"/>
                  </a:lnTo>
                  <a:lnTo>
                    <a:pt x="475081" y="373684"/>
                  </a:lnTo>
                  <a:lnTo>
                    <a:pt x="470217" y="334010"/>
                  </a:lnTo>
                  <a:lnTo>
                    <a:pt x="469734" y="324307"/>
                  </a:lnTo>
                  <a:lnTo>
                    <a:pt x="470662" y="314807"/>
                  </a:lnTo>
                  <a:lnTo>
                    <a:pt x="472986" y="305638"/>
                  </a:lnTo>
                  <a:lnTo>
                    <a:pt x="476681" y="296938"/>
                  </a:lnTo>
                  <a:lnTo>
                    <a:pt x="493166" y="260616"/>
                  </a:lnTo>
                  <a:lnTo>
                    <a:pt x="508914" y="211569"/>
                  </a:lnTo>
                  <a:lnTo>
                    <a:pt x="518731" y="152209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2563" y="5957140"/>
              <a:ext cx="172186" cy="6837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143847" y="5738990"/>
              <a:ext cx="737235" cy="364490"/>
            </a:xfrm>
            <a:custGeom>
              <a:avLst/>
              <a:gdLst/>
              <a:ahLst/>
              <a:cxnLst/>
              <a:rect l="l" t="t" r="r" b="b"/>
              <a:pathLst>
                <a:path w="737235" h="364489">
                  <a:moveTo>
                    <a:pt x="83832" y="114642"/>
                  </a:moveTo>
                  <a:lnTo>
                    <a:pt x="81991" y="111074"/>
                  </a:lnTo>
                  <a:lnTo>
                    <a:pt x="5676" y="86817"/>
                  </a:lnTo>
                  <a:lnTo>
                    <a:pt x="2133" y="88646"/>
                  </a:lnTo>
                  <a:lnTo>
                    <a:pt x="0" y="95338"/>
                  </a:lnTo>
                  <a:lnTo>
                    <a:pt x="1841" y="98907"/>
                  </a:lnTo>
                  <a:lnTo>
                    <a:pt x="5181" y="99974"/>
                  </a:lnTo>
                  <a:lnTo>
                    <a:pt x="75692" y="122402"/>
                  </a:lnTo>
                  <a:lnTo>
                    <a:pt x="76606" y="122478"/>
                  </a:lnTo>
                  <a:lnTo>
                    <a:pt x="79883" y="122072"/>
                  </a:lnTo>
                  <a:lnTo>
                    <a:pt x="81991" y="120434"/>
                  </a:lnTo>
                  <a:lnTo>
                    <a:pt x="83832" y="114642"/>
                  </a:lnTo>
                  <a:close/>
                </a:path>
                <a:path w="737235" h="364489">
                  <a:moveTo>
                    <a:pt x="96685" y="226479"/>
                  </a:moveTo>
                  <a:lnTo>
                    <a:pt x="95821" y="219506"/>
                  </a:lnTo>
                  <a:lnTo>
                    <a:pt x="92659" y="217043"/>
                  </a:lnTo>
                  <a:lnTo>
                    <a:pt x="19799" y="225983"/>
                  </a:lnTo>
                  <a:lnTo>
                    <a:pt x="17322" y="229146"/>
                  </a:lnTo>
                  <a:lnTo>
                    <a:pt x="18173" y="236118"/>
                  </a:lnTo>
                  <a:lnTo>
                    <a:pt x="21348" y="238594"/>
                  </a:lnTo>
                  <a:lnTo>
                    <a:pt x="24828" y="238163"/>
                  </a:lnTo>
                  <a:lnTo>
                    <a:pt x="94208" y="229641"/>
                  </a:lnTo>
                  <a:lnTo>
                    <a:pt x="96685" y="226479"/>
                  </a:lnTo>
                  <a:close/>
                </a:path>
                <a:path w="737235" h="364489">
                  <a:moveTo>
                    <a:pt x="155117" y="308406"/>
                  </a:moveTo>
                  <a:lnTo>
                    <a:pt x="150444" y="303149"/>
                  </a:lnTo>
                  <a:lnTo>
                    <a:pt x="146431" y="302945"/>
                  </a:lnTo>
                  <a:lnTo>
                    <a:pt x="87884" y="355028"/>
                  </a:lnTo>
                  <a:lnTo>
                    <a:pt x="87642" y="359041"/>
                  </a:lnTo>
                  <a:lnTo>
                    <a:pt x="89979" y="361657"/>
                  </a:lnTo>
                  <a:lnTo>
                    <a:pt x="91414" y="363283"/>
                  </a:lnTo>
                  <a:lnTo>
                    <a:pt x="93497" y="363982"/>
                  </a:lnTo>
                  <a:lnTo>
                    <a:pt x="96735" y="363588"/>
                  </a:lnTo>
                  <a:lnTo>
                    <a:pt x="97942" y="363067"/>
                  </a:lnTo>
                  <a:lnTo>
                    <a:pt x="154889" y="312420"/>
                  </a:lnTo>
                  <a:lnTo>
                    <a:pt x="155117" y="308406"/>
                  </a:lnTo>
                  <a:close/>
                </a:path>
                <a:path w="737235" h="364489">
                  <a:moveTo>
                    <a:pt x="699008" y="283972"/>
                  </a:moveTo>
                  <a:lnTo>
                    <a:pt x="697814" y="280136"/>
                  </a:lnTo>
                  <a:lnTo>
                    <a:pt x="631494" y="245389"/>
                  </a:lnTo>
                  <a:lnTo>
                    <a:pt x="628396" y="243763"/>
                  </a:lnTo>
                  <a:lnTo>
                    <a:pt x="624547" y="244944"/>
                  </a:lnTo>
                  <a:lnTo>
                    <a:pt x="621296" y="251167"/>
                  </a:lnTo>
                  <a:lnTo>
                    <a:pt x="622490" y="255016"/>
                  </a:lnTo>
                  <a:lnTo>
                    <a:pt x="690003" y="290385"/>
                  </a:lnTo>
                  <a:lnTo>
                    <a:pt x="691286" y="290588"/>
                  </a:lnTo>
                  <a:lnTo>
                    <a:pt x="694524" y="290195"/>
                  </a:lnTo>
                  <a:lnTo>
                    <a:pt x="696379" y="289001"/>
                  </a:lnTo>
                  <a:lnTo>
                    <a:pt x="699008" y="283972"/>
                  </a:lnTo>
                  <a:close/>
                </a:path>
                <a:path w="737235" h="364489">
                  <a:moveTo>
                    <a:pt x="720255" y="6908"/>
                  </a:moveTo>
                  <a:lnTo>
                    <a:pt x="716572" y="914"/>
                  </a:lnTo>
                  <a:lnTo>
                    <a:pt x="712673" y="0"/>
                  </a:lnTo>
                  <a:lnTo>
                    <a:pt x="644499" y="42011"/>
                  </a:lnTo>
                  <a:lnTo>
                    <a:pt x="643585" y="45923"/>
                  </a:lnTo>
                  <a:lnTo>
                    <a:pt x="645426" y="48907"/>
                  </a:lnTo>
                  <a:lnTo>
                    <a:pt x="646772" y="51092"/>
                  </a:lnTo>
                  <a:lnTo>
                    <a:pt x="649211" y="52171"/>
                  </a:lnTo>
                  <a:lnTo>
                    <a:pt x="652487" y="51765"/>
                  </a:lnTo>
                  <a:lnTo>
                    <a:pt x="653351" y="51473"/>
                  </a:lnTo>
                  <a:lnTo>
                    <a:pt x="719328" y="10820"/>
                  </a:lnTo>
                  <a:lnTo>
                    <a:pt x="720255" y="6908"/>
                  </a:lnTo>
                  <a:close/>
                </a:path>
                <a:path w="737235" h="364489">
                  <a:moveTo>
                    <a:pt x="736676" y="147904"/>
                  </a:moveTo>
                  <a:lnTo>
                    <a:pt x="735825" y="140931"/>
                  </a:lnTo>
                  <a:lnTo>
                    <a:pt x="732650" y="138455"/>
                  </a:lnTo>
                  <a:lnTo>
                    <a:pt x="729170" y="138887"/>
                  </a:lnTo>
                  <a:lnTo>
                    <a:pt x="659790" y="147408"/>
                  </a:lnTo>
                  <a:lnTo>
                    <a:pt x="657313" y="150571"/>
                  </a:lnTo>
                  <a:lnTo>
                    <a:pt x="658177" y="157543"/>
                  </a:lnTo>
                  <a:lnTo>
                    <a:pt x="661339" y="160007"/>
                  </a:lnTo>
                  <a:lnTo>
                    <a:pt x="734199" y="151066"/>
                  </a:lnTo>
                  <a:lnTo>
                    <a:pt x="736676" y="147904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282792" y="1175164"/>
            <a:ext cx="734695" cy="591820"/>
            <a:chOff x="2282792" y="1175164"/>
            <a:chExt cx="734695" cy="591820"/>
          </a:xfrm>
        </p:grpSpPr>
        <p:sp>
          <p:nvSpPr>
            <p:cNvPr id="199" name="object 199"/>
            <p:cNvSpPr/>
            <p:nvPr/>
          </p:nvSpPr>
          <p:spPr>
            <a:xfrm>
              <a:off x="2395397" y="117516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70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57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53"/>
                  </a:lnTo>
                  <a:lnTo>
                    <a:pt x="13525" y="153047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36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70"/>
                  </a:lnTo>
                  <a:lnTo>
                    <a:pt x="234124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39116" y="14795"/>
                  </a:lnTo>
                  <a:lnTo>
                    <a:pt x="21590" y="30238"/>
                  </a:lnTo>
                  <a:lnTo>
                    <a:pt x="7607" y="5417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69"/>
                  </a:lnTo>
                  <a:lnTo>
                    <a:pt x="46050" y="295236"/>
                  </a:lnTo>
                  <a:lnTo>
                    <a:pt x="50876" y="305854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74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69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807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410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27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1432148"/>
              <a:ext cx="172707" cy="65684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282787" y="1222298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36"/>
                  </a:moveTo>
                  <a:lnTo>
                    <a:pt x="719175" y="201663"/>
                  </a:lnTo>
                  <a:lnTo>
                    <a:pt x="715683" y="201358"/>
                  </a:lnTo>
                  <a:lnTo>
                    <a:pt x="646049" y="195262"/>
                  </a:lnTo>
                  <a:lnTo>
                    <a:pt x="642975" y="197853"/>
                  </a:lnTo>
                  <a:lnTo>
                    <a:pt x="642366" y="204838"/>
                  </a:lnTo>
                  <a:lnTo>
                    <a:pt x="644944" y="207924"/>
                  </a:lnTo>
                  <a:lnTo>
                    <a:pt x="718070" y="214312"/>
                  </a:lnTo>
                  <a:lnTo>
                    <a:pt x="721144" y="211734"/>
                  </a:lnTo>
                  <a:lnTo>
                    <a:pt x="721766" y="204736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" name="object 202"/>
          <p:cNvGrpSpPr/>
          <p:nvPr/>
        </p:nvGrpSpPr>
        <p:grpSpPr>
          <a:xfrm>
            <a:off x="2282792" y="2512294"/>
            <a:ext cx="734695" cy="591820"/>
            <a:chOff x="2282792" y="2512294"/>
            <a:chExt cx="734695" cy="591820"/>
          </a:xfrm>
        </p:grpSpPr>
        <p:sp>
          <p:nvSpPr>
            <p:cNvPr id="203" name="object 203"/>
            <p:cNvSpPr/>
            <p:nvPr/>
          </p:nvSpPr>
          <p:spPr>
            <a:xfrm>
              <a:off x="2395397" y="2512300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19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19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19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48"/>
                  </a:lnTo>
                  <a:lnTo>
                    <a:pt x="414020" y="344220"/>
                  </a:lnTo>
                  <a:lnTo>
                    <a:pt x="410552" y="355130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79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66"/>
                  </a:lnTo>
                  <a:lnTo>
                    <a:pt x="312585" y="476834"/>
                  </a:lnTo>
                  <a:lnTo>
                    <a:pt x="315404" y="463677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78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89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71"/>
                  </a:lnTo>
                  <a:lnTo>
                    <a:pt x="66522" y="314325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70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91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49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62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42"/>
                  </a:lnTo>
                  <a:lnTo>
                    <a:pt x="889" y="154292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71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15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805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78"/>
                  </a:lnTo>
                  <a:lnTo>
                    <a:pt x="348310" y="581723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2769279"/>
              <a:ext cx="172707" cy="6568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282787" y="2559430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53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39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" name="object 206"/>
          <p:cNvGrpSpPr/>
          <p:nvPr/>
        </p:nvGrpSpPr>
        <p:grpSpPr>
          <a:xfrm>
            <a:off x="2282792" y="3849425"/>
            <a:ext cx="734695" cy="591820"/>
            <a:chOff x="2282792" y="3849425"/>
            <a:chExt cx="734695" cy="591820"/>
          </a:xfrm>
        </p:grpSpPr>
        <p:sp>
          <p:nvSpPr>
            <p:cNvPr id="207" name="object 207"/>
            <p:cNvSpPr/>
            <p:nvPr/>
          </p:nvSpPr>
          <p:spPr>
            <a:xfrm>
              <a:off x="2395397" y="3849433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809"/>
                  </a:lnTo>
                  <a:lnTo>
                    <a:pt x="506641" y="70967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87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29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34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29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29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76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76"/>
                  </a:lnTo>
                  <a:lnTo>
                    <a:pt x="236296" y="79387"/>
                  </a:lnTo>
                  <a:lnTo>
                    <a:pt x="214871" y="66675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94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67"/>
                  </a:lnTo>
                  <a:lnTo>
                    <a:pt x="493534" y="54546"/>
                  </a:lnTo>
                  <a:lnTo>
                    <a:pt x="477075" y="42697"/>
                  </a:lnTo>
                  <a:lnTo>
                    <a:pt x="471538" y="40894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40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11" y="51879"/>
                  </a:lnTo>
                  <a:lnTo>
                    <a:pt x="232752" y="51549"/>
                  </a:lnTo>
                  <a:lnTo>
                    <a:pt x="212610" y="43751"/>
                  </a:lnTo>
                  <a:lnTo>
                    <a:pt x="196011" y="31864"/>
                  </a:lnTo>
                  <a:lnTo>
                    <a:pt x="175285" y="18275"/>
                  </a:lnTo>
                  <a:lnTo>
                    <a:pt x="159791" y="12712"/>
                  </a:lnTo>
                  <a:lnTo>
                    <a:pt x="140779" y="5880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34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27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4106410"/>
              <a:ext cx="172707" cy="65684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282787" y="3896563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911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2282792" y="5186556"/>
            <a:ext cx="734695" cy="591820"/>
            <a:chOff x="2282792" y="5186556"/>
            <a:chExt cx="734695" cy="591820"/>
          </a:xfrm>
        </p:grpSpPr>
        <p:sp>
          <p:nvSpPr>
            <p:cNvPr id="211" name="object 211"/>
            <p:cNvSpPr/>
            <p:nvPr/>
          </p:nvSpPr>
          <p:spPr>
            <a:xfrm>
              <a:off x="2395397" y="5186565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806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27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899" y="355612"/>
                  </a:lnTo>
                  <a:lnTo>
                    <a:pt x="234645" y="355612"/>
                  </a:lnTo>
                  <a:lnTo>
                    <a:pt x="211963" y="355371"/>
                  </a:lnTo>
                  <a:lnTo>
                    <a:pt x="192862" y="357759"/>
                  </a:lnTo>
                  <a:lnTo>
                    <a:pt x="154686" y="382905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24"/>
                  </a:lnTo>
                  <a:lnTo>
                    <a:pt x="64528" y="412216"/>
                  </a:lnTo>
                  <a:lnTo>
                    <a:pt x="64922" y="382905"/>
                  </a:lnTo>
                  <a:lnTo>
                    <a:pt x="65024" y="376402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54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77"/>
                  </a:lnTo>
                  <a:lnTo>
                    <a:pt x="216712" y="83388"/>
                  </a:lnTo>
                  <a:lnTo>
                    <a:pt x="251434" y="98742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69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17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90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18"/>
                  </a:lnTo>
                  <a:lnTo>
                    <a:pt x="162039" y="538556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97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402"/>
                  </a:lnTo>
                  <a:lnTo>
                    <a:pt x="304165" y="402056"/>
                  </a:lnTo>
                  <a:lnTo>
                    <a:pt x="306590" y="414362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97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707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99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81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97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5727" y="5443539"/>
              <a:ext cx="172707" cy="65684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282787" y="5233695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4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4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4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4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4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4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2282792" y="6523686"/>
            <a:ext cx="734695" cy="591820"/>
            <a:chOff x="2282792" y="6523686"/>
            <a:chExt cx="734695" cy="591820"/>
          </a:xfrm>
        </p:grpSpPr>
        <p:sp>
          <p:nvSpPr>
            <p:cNvPr id="215" name="object 215"/>
            <p:cNvSpPr/>
            <p:nvPr/>
          </p:nvSpPr>
          <p:spPr>
            <a:xfrm>
              <a:off x="2395397" y="6523698"/>
              <a:ext cx="519430" cy="591820"/>
            </a:xfrm>
            <a:custGeom>
              <a:avLst/>
              <a:gdLst/>
              <a:ahLst/>
              <a:cxnLst/>
              <a:rect l="l" t="t" r="r" b="b"/>
              <a:pathLst>
                <a:path w="519430" h="591820">
                  <a:moveTo>
                    <a:pt x="181292" y="161582"/>
                  </a:moveTo>
                  <a:lnTo>
                    <a:pt x="178714" y="158496"/>
                  </a:lnTo>
                  <a:lnTo>
                    <a:pt x="171716" y="157886"/>
                  </a:lnTo>
                  <a:lnTo>
                    <a:pt x="168643" y="160477"/>
                  </a:lnTo>
                  <a:lnTo>
                    <a:pt x="165531" y="195935"/>
                  </a:lnTo>
                  <a:lnTo>
                    <a:pt x="168122" y="199009"/>
                  </a:lnTo>
                  <a:lnTo>
                    <a:pt x="171615" y="199313"/>
                  </a:lnTo>
                  <a:lnTo>
                    <a:pt x="175107" y="199618"/>
                  </a:lnTo>
                  <a:lnTo>
                    <a:pt x="178193" y="197040"/>
                  </a:lnTo>
                  <a:lnTo>
                    <a:pt x="181292" y="161582"/>
                  </a:lnTo>
                  <a:close/>
                </a:path>
                <a:path w="519430" h="591820">
                  <a:moveTo>
                    <a:pt x="342341" y="175666"/>
                  </a:moveTo>
                  <a:lnTo>
                    <a:pt x="339750" y="172593"/>
                  </a:lnTo>
                  <a:lnTo>
                    <a:pt x="336257" y="172288"/>
                  </a:lnTo>
                  <a:lnTo>
                    <a:pt x="332765" y="171983"/>
                  </a:lnTo>
                  <a:lnTo>
                    <a:pt x="329679" y="174561"/>
                  </a:lnTo>
                  <a:lnTo>
                    <a:pt x="326580" y="210019"/>
                  </a:lnTo>
                  <a:lnTo>
                    <a:pt x="329158" y="213106"/>
                  </a:lnTo>
                  <a:lnTo>
                    <a:pt x="336156" y="213715"/>
                  </a:lnTo>
                  <a:lnTo>
                    <a:pt x="339229" y="211124"/>
                  </a:lnTo>
                  <a:lnTo>
                    <a:pt x="342341" y="175666"/>
                  </a:lnTo>
                  <a:close/>
                </a:path>
                <a:path w="519430" h="591820">
                  <a:moveTo>
                    <a:pt x="519290" y="133870"/>
                  </a:moveTo>
                  <a:lnTo>
                    <a:pt x="517728" y="98793"/>
                  </a:lnTo>
                  <a:lnTo>
                    <a:pt x="508114" y="72796"/>
                  </a:lnTo>
                  <a:lnTo>
                    <a:pt x="506641" y="70954"/>
                  </a:lnTo>
                  <a:lnTo>
                    <a:pt x="506641" y="132765"/>
                  </a:lnTo>
                  <a:lnTo>
                    <a:pt x="493534" y="198818"/>
                  </a:lnTo>
                  <a:lnTo>
                    <a:pt x="471119" y="254215"/>
                  </a:lnTo>
                  <a:lnTo>
                    <a:pt x="446201" y="296875"/>
                  </a:lnTo>
                  <a:lnTo>
                    <a:pt x="425589" y="324726"/>
                  </a:lnTo>
                  <a:lnTo>
                    <a:pt x="419049" y="334035"/>
                  </a:lnTo>
                  <a:lnTo>
                    <a:pt x="414020" y="344220"/>
                  </a:lnTo>
                  <a:lnTo>
                    <a:pt x="410552" y="355117"/>
                  </a:lnTo>
                  <a:lnTo>
                    <a:pt x="408698" y="366598"/>
                  </a:lnTo>
                  <a:lnTo>
                    <a:pt x="405218" y="406412"/>
                  </a:lnTo>
                  <a:lnTo>
                    <a:pt x="397129" y="456171"/>
                  </a:lnTo>
                  <a:lnTo>
                    <a:pt x="384568" y="498513"/>
                  </a:lnTo>
                  <a:lnTo>
                    <a:pt x="360692" y="553478"/>
                  </a:lnTo>
                  <a:lnTo>
                    <a:pt x="329666" y="575957"/>
                  </a:lnTo>
                  <a:lnTo>
                    <a:pt x="306082" y="579691"/>
                  </a:lnTo>
                  <a:lnTo>
                    <a:pt x="298742" y="577646"/>
                  </a:lnTo>
                  <a:lnTo>
                    <a:pt x="295490" y="573265"/>
                  </a:lnTo>
                  <a:lnTo>
                    <a:pt x="293116" y="562444"/>
                  </a:lnTo>
                  <a:lnTo>
                    <a:pt x="295033" y="545566"/>
                  </a:lnTo>
                  <a:lnTo>
                    <a:pt x="299593" y="525462"/>
                  </a:lnTo>
                  <a:lnTo>
                    <a:pt x="305142" y="504939"/>
                  </a:lnTo>
                  <a:lnTo>
                    <a:pt x="309029" y="490753"/>
                  </a:lnTo>
                  <a:lnTo>
                    <a:pt x="312585" y="476834"/>
                  </a:lnTo>
                  <a:lnTo>
                    <a:pt x="315404" y="463664"/>
                  </a:lnTo>
                  <a:lnTo>
                    <a:pt x="317080" y="451751"/>
                  </a:lnTo>
                  <a:lnTo>
                    <a:pt x="317347" y="448614"/>
                  </a:lnTo>
                  <a:lnTo>
                    <a:pt x="317931" y="443141"/>
                  </a:lnTo>
                  <a:lnTo>
                    <a:pt x="319176" y="428866"/>
                  </a:lnTo>
                  <a:lnTo>
                    <a:pt x="319112" y="412216"/>
                  </a:lnTo>
                  <a:lnTo>
                    <a:pt x="315849" y="397065"/>
                  </a:lnTo>
                  <a:lnTo>
                    <a:pt x="286893" y="367893"/>
                  </a:lnTo>
                  <a:lnTo>
                    <a:pt x="241808" y="356247"/>
                  </a:lnTo>
                  <a:lnTo>
                    <a:pt x="241503" y="356171"/>
                  </a:lnTo>
                  <a:lnTo>
                    <a:pt x="240868" y="356095"/>
                  </a:lnTo>
                  <a:lnTo>
                    <a:pt x="235419" y="355612"/>
                  </a:lnTo>
                  <a:lnTo>
                    <a:pt x="235280" y="355600"/>
                  </a:lnTo>
                  <a:lnTo>
                    <a:pt x="234911" y="355612"/>
                  </a:lnTo>
                  <a:lnTo>
                    <a:pt x="234645" y="355612"/>
                  </a:lnTo>
                  <a:lnTo>
                    <a:pt x="211963" y="355358"/>
                  </a:lnTo>
                  <a:lnTo>
                    <a:pt x="192862" y="357759"/>
                  </a:lnTo>
                  <a:lnTo>
                    <a:pt x="154686" y="382892"/>
                  </a:lnTo>
                  <a:lnTo>
                    <a:pt x="144614" y="427723"/>
                  </a:lnTo>
                  <a:lnTo>
                    <a:pt x="144195" y="433755"/>
                  </a:lnTo>
                  <a:lnTo>
                    <a:pt x="143941" y="436600"/>
                  </a:lnTo>
                  <a:lnTo>
                    <a:pt x="143713" y="443141"/>
                  </a:lnTo>
                  <a:lnTo>
                    <a:pt x="143586" y="450646"/>
                  </a:lnTo>
                  <a:lnTo>
                    <a:pt x="144005" y="462076"/>
                  </a:lnTo>
                  <a:lnTo>
                    <a:pt x="145122" y="476834"/>
                  </a:lnTo>
                  <a:lnTo>
                    <a:pt x="146456" y="491045"/>
                  </a:lnTo>
                  <a:lnTo>
                    <a:pt x="148348" y="512216"/>
                  </a:lnTo>
                  <a:lnTo>
                    <a:pt x="144094" y="560031"/>
                  </a:lnTo>
                  <a:lnTo>
                    <a:pt x="132524" y="564502"/>
                  </a:lnTo>
                  <a:lnTo>
                    <a:pt x="123278" y="562038"/>
                  </a:lnTo>
                  <a:lnTo>
                    <a:pt x="88684" y="539267"/>
                  </a:lnTo>
                  <a:lnTo>
                    <a:pt x="69342" y="470903"/>
                  </a:lnTo>
                  <a:lnTo>
                    <a:pt x="64414" y="427812"/>
                  </a:lnTo>
                  <a:lnTo>
                    <a:pt x="64528" y="412216"/>
                  </a:lnTo>
                  <a:lnTo>
                    <a:pt x="64922" y="382892"/>
                  </a:lnTo>
                  <a:lnTo>
                    <a:pt x="65024" y="376389"/>
                  </a:lnTo>
                  <a:lnTo>
                    <a:pt x="68135" y="341007"/>
                  </a:lnTo>
                  <a:lnTo>
                    <a:pt x="68313" y="327558"/>
                  </a:lnTo>
                  <a:lnTo>
                    <a:pt x="66522" y="314312"/>
                  </a:lnTo>
                  <a:lnTo>
                    <a:pt x="62801" y="301447"/>
                  </a:lnTo>
                  <a:lnTo>
                    <a:pt x="57188" y="289140"/>
                  </a:lnTo>
                  <a:lnTo>
                    <a:pt x="40703" y="255041"/>
                  </a:lnTo>
                  <a:lnTo>
                    <a:pt x="24511" y="208940"/>
                  </a:lnTo>
                  <a:lnTo>
                    <a:pt x="13525" y="153035"/>
                  </a:lnTo>
                  <a:lnTo>
                    <a:pt x="12712" y="94361"/>
                  </a:lnTo>
                  <a:lnTo>
                    <a:pt x="12750" y="88963"/>
                  </a:lnTo>
                  <a:lnTo>
                    <a:pt x="27381" y="43510"/>
                  </a:lnTo>
                  <a:lnTo>
                    <a:pt x="61531" y="17983"/>
                  </a:lnTo>
                  <a:lnTo>
                    <a:pt x="96697" y="12712"/>
                  </a:lnTo>
                  <a:lnTo>
                    <a:pt x="108775" y="13284"/>
                  </a:lnTo>
                  <a:lnTo>
                    <a:pt x="155892" y="23964"/>
                  </a:lnTo>
                  <a:lnTo>
                    <a:pt x="193611" y="62865"/>
                  </a:lnTo>
                  <a:lnTo>
                    <a:pt x="216712" y="83388"/>
                  </a:lnTo>
                  <a:lnTo>
                    <a:pt x="251434" y="98729"/>
                  </a:lnTo>
                  <a:lnTo>
                    <a:pt x="294855" y="107010"/>
                  </a:lnTo>
                  <a:lnTo>
                    <a:pt x="298348" y="107315"/>
                  </a:lnTo>
                  <a:lnTo>
                    <a:pt x="301421" y="104736"/>
                  </a:lnTo>
                  <a:lnTo>
                    <a:pt x="302031" y="97739"/>
                  </a:lnTo>
                  <a:lnTo>
                    <a:pt x="299453" y="94665"/>
                  </a:lnTo>
                  <a:lnTo>
                    <a:pt x="295960" y="94361"/>
                  </a:lnTo>
                  <a:lnTo>
                    <a:pt x="263931" y="88963"/>
                  </a:lnTo>
                  <a:lnTo>
                    <a:pt x="236296" y="79387"/>
                  </a:lnTo>
                  <a:lnTo>
                    <a:pt x="214871" y="66662"/>
                  </a:lnTo>
                  <a:lnTo>
                    <a:pt x="201434" y="51879"/>
                  </a:lnTo>
                  <a:lnTo>
                    <a:pt x="216992" y="59423"/>
                  </a:lnTo>
                  <a:lnTo>
                    <a:pt x="232981" y="64757"/>
                  </a:lnTo>
                  <a:lnTo>
                    <a:pt x="247561" y="68224"/>
                  </a:lnTo>
                  <a:lnTo>
                    <a:pt x="258914" y="70154"/>
                  </a:lnTo>
                  <a:lnTo>
                    <a:pt x="259359" y="70319"/>
                  </a:lnTo>
                  <a:lnTo>
                    <a:pt x="259829" y="70434"/>
                  </a:lnTo>
                  <a:lnTo>
                    <a:pt x="260540" y="70523"/>
                  </a:lnTo>
                  <a:lnTo>
                    <a:pt x="266369" y="71031"/>
                  </a:lnTo>
                  <a:lnTo>
                    <a:pt x="266941" y="71005"/>
                  </a:lnTo>
                  <a:lnTo>
                    <a:pt x="267474" y="70904"/>
                  </a:lnTo>
                  <a:lnTo>
                    <a:pt x="282892" y="70878"/>
                  </a:lnTo>
                  <a:lnTo>
                    <a:pt x="303187" y="69037"/>
                  </a:lnTo>
                  <a:lnTo>
                    <a:pt x="324675" y="63957"/>
                  </a:lnTo>
                  <a:lnTo>
                    <a:pt x="335788" y="58293"/>
                  </a:lnTo>
                  <a:lnTo>
                    <a:pt x="343712" y="54254"/>
                  </a:lnTo>
                  <a:lnTo>
                    <a:pt x="363258" y="46304"/>
                  </a:lnTo>
                  <a:lnTo>
                    <a:pt x="395960" y="40881"/>
                  </a:lnTo>
                  <a:lnTo>
                    <a:pt x="434327" y="42037"/>
                  </a:lnTo>
                  <a:lnTo>
                    <a:pt x="470916" y="53797"/>
                  </a:lnTo>
                  <a:lnTo>
                    <a:pt x="500126" y="84861"/>
                  </a:lnTo>
                  <a:lnTo>
                    <a:pt x="506641" y="132765"/>
                  </a:lnTo>
                  <a:lnTo>
                    <a:pt x="506641" y="70954"/>
                  </a:lnTo>
                  <a:lnTo>
                    <a:pt x="477075" y="42697"/>
                  </a:lnTo>
                  <a:lnTo>
                    <a:pt x="436905" y="29540"/>
                  </a:lnTo>
                  <a:lnTo>
                    <a:pt x="394970" y="28105"/>
                  </a:lnTo>
                  <a:lnTo>
                    <a:pt x="358838" y="34328"/>
                  </a:lnTo>
                  <a:lnTo>
                    <a:pt x="336080" y="44119"/>
                  </a:lnTo>
                  <a:lnTo>
                    <a:pt x="317627" y="52933"/>
                  </a:lnTo>
                  <a:lnTo>
                    <a:pt x="296405" y="57124"/>
                  </a:lnTo>
                  <a:lnTo>
                    <a:pt x="277050" y="58293"/>
                  </a:lnTo>
                  <a:lnTo>
                    <a:pt x="264248" y="58039"/>
                  </a:lnTo>
                  <a:lnTo>
                    <a:pt x="251561" y="56057"/>
                  </a:lnTo>
                  <a:lnTo>
                    <a:pt x="234124" y="51879"/>
                  </a:lnTo>
                  <a:lnTo>
                    <a:pt x="232752" y="51549"/>
                  </a:lnTo>
                  <a:lnTo>
                    <a:pt x="212610" y="43738"/>
                  </a:lnTo>
                  <a:lnTo>
                    <a:pt x="196011" y="31851"/>
                  </a:lnTo>
                  <a:lnTo>
                    <a:pt x="175285" y="18275"/>
                  </a:lnTo>
                  <a:lnTo>
                    <a:pt x="159804" y="12712"/>
                  </a:lnTo>
                  <a:lnTo>
                    <a:pt x="140779" y="5867"/>
                  </a:lnTo>
                  <a:lnTo>
                    <a:pt x="99225" y="0"/>
                  </a:lnTo>
                  <a:lnTo>
                    <a:pt x="57391" y="5981"/>
                  </a:lnTo>
                  <a:lnTo>
                    <a:pt x="21590" y="30238"/>
                  </a:lnTo>
                  <a:lnTo>
                    <a:pt x="0" y="88430"/>
                  </a:lnTo>
                  <a:lnTo>
                    <a:pt x="889" y="154279"/>
                  </a:lnTo>
                  <a:lnTo>
                    <a:pt x="12255" y="212217"/>
                  </a:lnTo>
                  <a:lnTo>
                    <a:pt x="28994" y="259956"/>
                  </a:lnTo>
                  <a:lnTo>
                    <a:pt x="46050" y="295236"/>
                  </a:lnTo>
                  <a:lnTo>
                    <a:pt x="50876" y="305841"/>
                  </a:lnTo>
                  <a:lnTo>
                    <a:pt x="54089" y="316928"/>
                  </a:lnTo>
                  <a:lnTo>
                    <a:pt x="55524" y="327558"/>
                  </a:lnTo>
                  <a:lnTo>
                    <a:pt x="55575" y="332790"/>
                  </a:lnTo>
                  <a:lnTo>
                    <a:pt x="55486" y="339902"/>
                  </a:lnTo>
                  <a:lnTo>
                    <a:pt x="52362" y="375539"/>
                  </a:lnTo>
                  <a:lnTo>
                    <a:pt x="51371" y="422554"/>
                  </a:lnTo>
                  <a:lnTo>
                    <a:pt x="55562" y="465061"/>
                  </a:lnTo>
                  <a:lnTo>
                    <a:pt x="71145" y="532841"/>
                  </a:lnTo>
                  <a:lnTo>
                    <a:pt x="105092" y="568477"/>
                  </a:lnTo>
                  <a:lnTo>
                    <a:pt x="139103" y="576859"/>
                  </a:lnTo>
                  <a:lnTo>
                    <a:pt x="147231" y="574560"/>
                  </a:lnTo>
                  <a:lnTo>
                    <a:pt x="152819" y="569239"/>
                  </a:lnTo>
                  <a:lnTo>
                    <a:pt x="155422" y="564502"/>
                  </a:lnTo>
                  <a:lnTo>
                    <a:pt x="159664" y="556806"/>
                  </a:lnTo>
                  <a:lnTo>
                    <a:pt x="162039" y="538543"/>
                  </a:lnTo>
                  <a:lnTo>
                    <a:pt x="161366" y="515785"/>
                  </a:lnTo>
                  <a:lnTo>
                    <a:pt x="159092" y="489839"/>
                  </a:lnTo>
                  <a:lnTo>
                    <a:pt x="157759" y="475640"/>
                  </a:lnTo>
                  <a:lnTo>
                    <a:pt x="156705" y="461784"/>
                  </a:lnTo>
                  <a:lnTo>
                    <a:pt x="156324" y="451751"/>
                  </a:lnTo>
                  <a:lnTo>
                    <a:pt x="156260" y="447725"/>
                  </a:lnTo>
                  <a:lnTo>
                    <a:pt x="156591" y="437705"/>
                  </a:lnTo>
                  <a:lnTo>
                    <a:pt x="156857" y="434797"/>
                  </a:lnTo>
                  <a:lnTo>
                    <a:pt x="157276" y="428866"/>
                  </a:lnTo>
                  <a:lnTo>
                    <a:pt x="165277" y="389902"/>
                  </a:lnTo>
                  <a:lnTo>
                    <a:pt x="198031" y="369620"/>
                  </a:lnTo>
                  <a:lnTo>
                    <a:pt x="215747" y="367893"/>
                  </a:lnTo>
                  <a:lnTo>
                    <a:pt x="237121" y="368528"/>
                  </a:lnTo>
                  <a:lnTo>
                    <a:pt x="275424" y="376389"/>
                  </a:lnTo>
                  <a:lnTo>
                    <a:pt x="304165" y="402056"/>
                  </a:lnTo>
                  <a:lnTo>
                    <a:pt x="306590" y="414350"/>
                  </a:lnTo>
                  <a:lnTo>
                    <a:pt x="306578" y="422554"/>
                  </a:lnTo>
                  <a:lnTo>
                    <a:pt x="306463" y="428866"/>
                  </a:lnTo>
                  <a:lnTo>
                    <a:pt x="305295" y="441820"/>
                  </a:lnTo>
                  <a:lnTo>
                    <a:pt x="304685" y="447725"/>
                  </a:lnTo>
                  <a:lnTo>
                    <a:pt x="304431" y="450646"/>
                  </a:lnTo>
                  <a:lnTo>
                    <a:pt x="302831" y="461784"/>
                  </a:lnTo>
                  <a:lnTo>
                    <a:pt x="300113" y="474357"/>
                  </a:lnTo>
                  <a:lnTo>
                    <a:pt x="296672" y="487794"/>
                  </a:lnTo>
                  <a:lnTo>
                    <a:pt x="292900" y="501548"/>
                  </a:lnTo>
                  <a:lnTo>
                    <a:pt x="286156" y="526694"/>
                  </a:lnTo>
                  <a:lnTo>
                    <a:pt x="281584" y="548792"/>
                  </a:lnTo>
                  <a:lnTo>
                    <a:pt x="281508" y="549783"/>
                  </a:lnTo>
                  <a:lnTo>
                    <a:pt x="280708" y="567397"/>
                  </a:lnTo>
                  <a:lnTo>
                    <a:pt x="285292" y="580821"/>
                  </a:lnTo>
                  <a:lnTo>
                    <a:pt x="290728" y="586105"/>
                  </a:lnTo>
                  <a:lnTo>
                    <a:pt x="297903" y="589686"/>
                  </a:lnTo>
                  <a:lnTo>
                    <a:pt x="306641" y="591515"/>
                  </a:lnTo>
                  <a:lnTo>
                    <a:pt x="316725" y="591515"/>
                  </a:lnTo>
                  <a:lnTo>
                    <a:pt x="332409" y="588365"/>
                  </a:lnTo>
                  <a:lnTo>
                    <a:pt x="348310" y="581710"/>
                  </a:lnTo>
                  <a:lnTo>
                    <a:pt x="351167" y="579691"/>
                  </a:lnTo>
                  <a:lnTo>
                    <a:pt x="362242" y="571868"/>
                  </a:lnTo>
                  <a:lnTo>
                    <a:pt x="385546" y="530390"/>
                  </a:lnTo>
                  <a:lnTo>
                    <a:pt x="410679" y="454012"/>
                  </a:lnTo>
                  <a:lnTo>
                    <a:pt x="417868" y="407517"/>
                  </a:lnTo>
                  <a:lnTo>
                    <a:pt x="421347" y="367703"/>
                  </a:lnTo>
                  <a:lnTo>
                    <a:pt x="422884" y="358114"/>
                  </a:lnTo>
                  <a:lnTo>
                    <a:pt x="425767" y="349021"/>
                  </a:lnTo>
                  <a:lnTo>
                    <a:pt x="429945" y="340537"/>
                  </a:lnTo>
                  <a:lnTo>
                    <a:pt x="435381" y="332790"/>
                  </a:lnTo>
                  <a:lnTo>
                    <a:pt x="459054" y="300685"/>
                  </a:lnTo>
                  <a:lnTo>
                    <a:pt x="484670" y="255993"/>
                  </a:lnTo>
                  <a:lnTo>
                    <a:pt x="506603" y="199961"/>
                  </a:lnTo>
                  <a:lnTo>
                    <a:pt x="519290" y="133870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27" y="6780671"/>
              <a:ext cx="172707" cy="6568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2282787" y="6570827"/>
              <a:ext cx="734695" cy="342265"/>
            </a:xfrm>
            <a:custGeom>
              <a:avLst/>
              <a:gdLst/>
              <a:ahLst/>
              <a:cxnLst/>
              <a:rect l="l" t="t" r="r" b="b"/>
              <a:pathLst>
                <a:path w="734694" h="342265">
                  <a:moveTo>
                    <a:pt x="79400" y="148539"/>
                  </a:moveTo>
                  <a:lnTo>
                    <a:pt x="76822" y="145465"/>
                  </a:lnTo>
                  <a:lnTo>
                    <a:pt x="3695" y="139065"/>
                  </a:lnTo>
                  <a:lnTo>
                    <a:pt x="622" y="141643"/>
                  </a:lnTo>
                  <a:lnTo>
                    <a:pt x="0" y="148640"/>
                  </a:lnTo>
                  <a:lnTo>
                    <a:pt x="2590" y="151714"/>
                  </a:lnTo>
                  <a:lnTo>
                    <a:pt x="6083" y="152019"/>
                  </a:lnTo>
                  <a:lnTo>
                    <a:pt x="75717" y="158115"/>
                  </a:lnTo>
                  <a:lnTo>
                    <a:pt x="78790" y="155524"/>
                  </a:lnTo>
                  <a:lnTo>
                    <a:pt x="79400" y="148539"/>
                  </a:lnTo>
                  <a:close/>
                </a:path>
                <a:path w="734694" h="342265">
                  <a:moveTo>
                    <a:pt x="89471" y="43472"/>
                  </a:moveTo>
                  <a:lnTo>
                    <a:pt x="88417" y="39585"/>
                  </a:lnTo>
                  <a:lnTo>
                    <a:pt x="18821" y="0"/>
                  </a:lnTo>
                  <a:lnTo>
                    <a:pt x="14960" y="1041"/>
                  </a:lnTo>
                  <a:lnTo>
                    <a:pt x="11493" y="7150"/>
                  </a:lnTo>
                  <a:lnTo>
                    <a:pt x="12547" y="11023"/>
                  </a:lnTo>
                  <a:lnTo>
                    <a:pt x="15595" y="12763"/>
                  </a:lnTo>
                  <a:lnTo>
                    <a:pt x="79908" y="49364"/>
                  </a:lnTo>
                  <a:lnTo>
                    <a:pt x="80784" y="49618"/>
                  </a:lnTo>
                  <a:lnTo>
                    <a:pt x="84074" y="49911"/>
                  </a:lnTo>
                  <a:lnTo>
                    <a:pt x="86474" y="48742"/>
                  </a:lnTo>
                  <a:lnTo>
                    <a:pt x="89471" y="43472"/>
                  </a:lnTo>
                  <a:close/>
                </a:path>
                <a:path w="734694" h="342265">
                  <a:moveTo>
                    <a:pt x="118935" y="247815"/>
                  </a:moveTo>
                  <a:lnTo>
                    <a:pt x="115455" y="241706"/>
                  </a:lnTo>
                  <a:lnTo>
                    <a:pt x="111569" y="240677"/>
                  </a:lnTo>
                  <a:lnTo>
                    <a:pt x="43472" y="279438"/>
                  </a:lnTo>
                  <a:lnTo>
                    <a:pt x="42405" y="283311"/>
                  </a:lnTo>
                  <a:lnTo>
                    <a:pt x="44145" y="286359"/>
                  </a:lnTo>
                  <a:lnTo>
                    <a:pt x="45212" y="288251"/>
                  </a:lnTo>
                  <a:lnTo>
                    <a:pt x="47104" y="289369"/>
                  </a:lnTo>
                  <a:lnTo>
                    <a:pt x="50355" y="289648"/>
                  </a:lnTo>
                  <a:lnTo>
                    <a:pt x="51638" y="289394"/>
                  </a:lnTo>
                  <a:lnTo>
                    <a:pt x="117868" y="251688"/>
                  </a:lnTo>
                  <a:lnTo>
                    <a:pt x="118935" y="247815"/>
                  </a:lnTo>
                  <a:close/>
                </a:path>
                <a:path w="734694" h="342265">
                  <a:moveTo>
                    <a:pt x="656005" y="336994"/>
                  </a:moveTo>
                  <a:lnTo>
                    <a:pt x="655637" y="332994"/>
                  </a:lnTo>
                  <a:lnTo>
                    <a:pt x="597992" y="285216"/>
                  </a:lnTo>
                  <a:lnTo>
                    <a:pt x="595299" y="282981"/>
                  </a:lnTo>
                  <a:lnTo>
                    <a:pt x="591286" y="283337"/>
                  </a:lnTo>
                  <a:lnTo>
                    <a:pt x="586816" y="288747"/>
                  </a:lnTo>
                  <a:lnTo>
                    <a:pt x="587184" y="292760"/>
                  </a:lnTo>
                  <a:lnTo>
                    <a:pt x="645858" y="341388"/>
                  </a:lnTo>
                  <a:lnTo>
                    <a:pt x="647077" y="341858"/>
                  </a:lnTo>
                  <a:lnTo>
                    <a:pt x="650328" y="342150"/>
                  </a:lnTo>
                  <a:lnTo>
                    <a:pt x="652386" y="341363"/>
                  </a:lnTo>
                  <a:lnTo>
                    <a:pt x="656005" y="336994"/>
                  </a:lnTo>
                  <a:close/>
                </a:path>
                <a:path w="734694" h="342265">
                  <a:moveTo>
                    <a:pt x="721766" y="204724"/>
                  </a:moveTo>
                  <a:lnTo>
                    <a:pt x="719175" y="201650"/>
                  </a:lnTo>
                  <a:lnTo>
                    <a:pt x="715683" y="201345"/>
                  </a:lnTo>
                  <a:lnTo>
                    <a:pt x="646049" y="195249"/>
                  </a:lnTo>
                  <a:lnTo>
                    <a:pt x="642975" y="197840"/>
                  </a:lnTo>
                  <a:lnTo>
                    <a:pt x="642366" y="204825"/>
                  </a:lnTo>
                  <a:lnTo>
                    <a:pt x="644944" y="207899"/>
                  </a:lnTo>
                  <a:lnTo>
                    <a:pt x="718070" y="214299"/>
                  </a:lnTo>
                  <a:lnTo>
                    <a:pt x="721144" y="211721"/>
                  </a:lnTo>
                  <a:lnTo>
                    <a:pt x="721766" y="204724"/>
                  </a:lnTo>
                  <a:close/>
                </a:path>
                <a:path w="734694" h="342265">
                  <a:moveTo>
                    <a:pt x="734402" y="70396"/>
                  </a:moveTo>
                  <a:lnTo>
                    <a:pt x="732040" y="63779"/>
                  </a:lnTo>
                  <a:lnTo>
                    <a:pt x="728421" y="62064"/>
                  </a:lnTo>
                  <a:lnTo>
                    <a:pt x="653008" y="88988"/>
                  </a:lnTo>
                  <a:lnTo>
                    <a:pt x="651294" y="92621"/>
                  </a:lnTo>
                  <a:lnTo>
                    <a:pt x="652475" y="95923"/>
                  </a:lnTo>
                  <a:lnTo>
                    <a:pt x="653338" y="98336"/>
                  </a:lnTo>
                  <a:lnTo>
                    <a:pt x="655497" y="99898"/>
                  </a:lnTo>
                  <a:lnTo>
                    <a:pt x="658787" y="100190"/>
                  </a:lnTo>
                  <a:lnTo>
                    <a:pt x="659688" y="100088"/>
                  </a:lnTo>
                  <a:lnTo>
                    <a:pt x="732688" y="74028"/>
                  </a:lnTo>
                  <a:lnTo>
                    <a:pt x="734402" y="70396"/>
                  </a:lnTo>
                  <a:close/>
                </a:path>
              </a:pathLst>
            </a:custGeom>
            <a:solidFill>
              <a:srgbClr val="288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8" name="object 218"/>
          <p:cNvGrpSpPr/>
          <p:nvPr/>
        </p:nvGrpSpPr>
        <p:grpSpPr>
          <a:xfrm>
            <a:off x="0" y="1686874"/>
            <a:ext cx="430530" cy="599440"/>
            <a:chOff x="0" y="1686874"/>
            <a:chExt cx="430530" cy="599440"/>
          </a:xfrm>
        </p:grpSpPr>
        <p:sp>
          <p:nvSpPr>
            <p:cNvPr id="219" name="object 219"/>
            <p:cNvSpPr/>
            <p:nvPr/>
          </p:nvSpPr>
          <p:spPr>
            <a:xfrm>
              <a:off x="0" y="1686877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71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45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945750"/>
              <a:ext cx="164132" cy="6837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314528" y="172759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84"/>
                  </a:moveTo>
                  <a:lnTo>
                    <a:pt x="76517" y="280149"/>
                  </a:lnTo>
                  <a:lnTo>
                    <a:pt x="10198" y="245402"/>
                  </a:lnTo>
                  <a:lnTo>
                    <a:pt x="7099" y="243776"/>
                  </a:lnTo>
                  <a:lnTo>
                    <a:pt x="3251" y="244957"/>
                  </a:lnTo>
                  <a:lnTo>
                    <a:pt x="0" y="251180"/>
                  </a:lnTo>
                  <a:lnTo>
                    <a:pt x="1193" y="255028"/>
                  </a:lnTo>
                  <a:lnTo>
                    <a:pt x="68707" y="290398"/>
                  </a:lnTo>
                  <a:lnTo>
                    <a:pt x="69989" y="290601"/>
                  </a:lnTo>
                  <a:lnTo>
                    <a:pt x="73228" y="290207"/>
                  </a:lnTo>
                  <a:lnTo>
                    <a:pt x="75082" y="289013"/>
                  </a:lnTo>
                  <a:lnTo>
                    <a:pt x="77711" y="283984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" name="object 222"/>
          <p:cNvGrpSpPr/>
          <p:nvPr/>
        </p:nvGrpSpPr>
        <p:grpSpPr>
          <a:xfrm>
            <a:off x="0" y="3024004"/>
            <a:ext cx="430530" cy="599440"/>
            <a:chOff x="0" y="3024004"/>
            <a:chExt cx="430530" cy="599440"/>
          </a:xfrm>
        </p:grpSpPr>
        <p:sp>
          <p:nvSpPr>
            <p:cNvPr id="223" name="object 223"/>
            <p:cNvSpPr/>
            <p:nvPr/>
          </p:nvSpPr>
          <p:spPr>
            <a:xfrm>
              <a:off x="0" y="3024009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41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282880"/>
              <a:ext cx="164132" cy="68376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4528" y="3064725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" name="object 226"/>
          <p:cNvGrpSpPr/>
          <p:nvPr/>
        </p:nvGrpSpPr>
        <p:grpSpPr>
          <a:xfrm>
            <a:off x="0" y="4361134"/>
            <a:ext cx="430530" cy="599440"/>
            <a:chOff x="0" y="4361134"/>
            <a:chExt cx="430530" cy="599440"/>
          </a:xfrm>
        </p:grpSpPr>
        <p:sp>
          <p:nvSpPr>
            <p:cNvPr id="227" name="object 227"/>
            <p:cNvSpPr/>
            <p:nvPr/>
          </p:nvSpPr>
          <p:spPr>
            <a:xfrm>
              <a:off x="0" y="4361141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39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55"/>
                  </a:lnTo>
                  <a:lnTo>
                    <a:pt x="50" y="92710"/>
                  </a:lnTo>
                  <a:lnTo>
                    <a:pt x="10160" y="98450"/>
                  </a:lnTo>
                  <a:lnTo>
                    <a:pt x="47307" y="106248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39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39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39">
                  <a:moveTo>
                    <a:pt x="317957" y="152209"/>
                  </a:moveTo>
                  <a:lnTo>
                    <a:pt x="316623" y="84924"/>
                  </a:lnTo>
                  <a:lnTo>
                    <a:pt x="307809" y="50939"/>
                  </a:lnTo>
                  <a:lnTo>
                    <a:pt x="293001" y="27508"/>
                  </a:lnTo>
                  <a:lnTo>
                    <a:pt x="275043" y="12763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15"/>
                  </a:lnTo>
                  <a:lnTo>
                    <a:pt x="138988" y="20916"/>
                  </a:lnTo>
                  <a:lnTo>
                    <a:pt x="118757" y="35229"/>
                  </a:lnTo>
                  <a:lnTo>
                    <a:pt x="102552" y="47675"/>
                  </a:lnTo>
                  <a:lnTo>
                    <a:pt x="82651" y="56184"/>
                  </a:lnTo>
                  <a:lnTo>
                    <a:pt x="63969" y="61353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55"/>
                  </a:lnTo>
                  <a:lnTo>
                    <a:pt x="22199" y="76847"/>
                  </a:lnTo>
                  <a:lnTo>
                    <a:pt x="37185" y="77203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10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08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797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59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54"/>
                  </a:lnTo>
                  <a:lnTo>
                    <a:pt x="182867" y="534250"/>
                  </a:lnTo>
                  <a:lnTo>
                    <a:pt x="183146" y="513626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695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41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67"/>
                  </a:lnTo>
                  <a:lnTo>
                    <a:pt x="19215" y="390131"/>
                  </a:lnTo>
                  <a:lnTo>
                    <a:pt x="9004" y="419633"/>
                  </a:lnTo>
                  <a:lnTo>
                    <a:pt x="9385" y="435229"/>
                  </a:lnTo>
                  <a:lnTo>
                    <a:pt x="11290" y="450672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84"/>
                  </a:lnTo>
                  <a:lnTo>
                    <a:pt x="21818" y="497776"/>
                  </a:lnTo>
                  <a:lnTo>
                    <a:pt x="26200" y="511822"/>
                  </a:lnTo>
                  <a:lnTo>
                    <a:pt x="32448" y="532130"/>
                  </a:lnTo>
                  <a:lnTo>
                    <a:pt x="37706" y="552069"/>
                  </a:lnTo>
                  <a:lnTo>
                    <a:pt x="40208" y="568871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52"/>
                  </a:lnTo>
                  <a:lnTo>
                    <a:pt x="1841" y="596150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04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695"/>
                  </a:lnTo>
                  <a:lnTo>
                    <a:pt x="21577" y="421335"/>
                  </a:lnTo>
                  <a:lnTo>
                    <a:pt x="23583" y="408965"/>
                  </a:lnTo>
                  <a:lnTo>
                    <a:pt x="51409" y="382308"/>
                  </a:lnTo>
                  <a:lnTo>
                    <a:pt x="89408" y="373126"/>
                  </a:lnTo>
                  <a:lnTo>
                    <a:pt x="110744" y="371741"/>
                  </a:lnTo>
                  <a:lnTo>
                    <a:pt x="128511" y="372846"/>
                  </a:lnTo>
                  <a:lnTo>
                    <a:pt x="161963" y="391972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23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08"/>
                  </a:lnTo>
                  <a:lnTo>
                    <a:pt x="203771" y="576783"/>
                  </a:lnTo>
                  <a:lnTo>
                    <a:pt x="242493" y="558533"/>
                  </a:lnTo>
                  <a:lnTo>
                    <a:pt x="268249" y="500583"/>
                  </a:lnTo>
                  <a:lnTo>
                    <a:pt x="276898" y="421335"/>
                  </a:lnTo>
                  <a:lnTo>
                    <a:pt x="276885" y="419633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07"/>
                  </a:lnTo>
                  <a:lnTo>
                    <a:pt x="269887" y="314807"/>
                  </a:lnTo>
                  <a:lnTo>
                    <a:pt x="272211" y="305638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69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620010"/>
              <a:ext cx="164132" cy="68376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314528" y="4401857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29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29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29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/>
          <p:nvPr/>
        </p:nvSpPr>
        <p:spPr>
          <a:xfrm>
            <a:off x="0" y="5698265"/>
            <a:ext cx="318135" cy="599440"/>
          </a:xfrm>
          <a:custGeom>
            <a:avLst/>
            <a:gdLst/>
            <a:ahLst/>
            <a:cxnLst/>
            <a:rect l="l" t="t" r="r" b="b"/>
            <a:pathLst>
              <a:path w="318135" h="599439">
                <a:moveTo>
                  <a:pt x="0" y="582004"/>
                </a:moveTo>
                <a:lnTo>
                  <a:pt x="0" y="595456"/>
                </a:lnTo>
                <a:lnTo>
                  <a:pt x="1843" y="596153"/>
                </a:lnTo>
                <a:lnTo>
                  <a:pt x="17642" y="598753"/>
                </a:lnTo>
                <a:lnTo>
                  <a:pt x="21021" y="598931"/>
                </a:lnTo>
                <a:lnTo>
                  <a:pt x="24221" y="598830"/>
                </a:lnTo>
                <a:lnTo>
                  <a:pt x="36857" y="597280"/>
                </a:lnTo>
                <a:lnTo>
                  <a:pt x="44312" y="593330"/>
                </a:lnTo>
                <a:lnTo>
                  <a:pt x="48681" y="586968"/>
                </a:lnTo>
                <a:lnTo>
                  <a:pt x="48804" y="586561"/>
                </a:lnTo>
                <a:lnTo>
                  <a:pt x="27853" y="586561"/>
                </a:lnTo>
                <a:lnTo>
                  <a:pt x="18290" y="586066"/>
                </a:lnTo>
                <a:lnTo>
                  <a:pt x="4162" y="583651"/>
                </a:lnTo>
                <a:lnTo>
                  <a:pt x="0" y="582004"/>
                </a:lnTo>
                <a:close/>
              </a:path>
              <a:path w="318135" h="599439">
                <a:moveTo>
                  <a:pt x="114092" y="359091"/>
                </a:moveTo>
                <a:lnTo>
                  <a:pt x="91442" y="360133"/>
                </a:lnTo>
                <a:lnTo>
                  <a:pt x="91020" y="360133"/>
                </a:lnTo>
                <a:lnTo>
                  <a:pt x="84927" y="360870"/>
                </a:lnTo>
                <a:lnTo>
                  <a:pt x="84305" y="361009"/>
                </a:lnTo>
                <a:lnTo>
                  <a:pt x="62071" y="365474"/>
                </a:lnTo>
                <a:lnTo>
                  <a:pt x="43879" y="371788"/>
                </a:lnTo>
                <a:lnTo>
                  <a:pt x="29628" y="379994"/>
                </a:lnTo>
                <a:lnTo>
                  <a:pt x="19217" y="390130"/>
                </a:lnTo>
                <a:lnTo>
                  <a:pt x="11740" y="404381"/>
                </a:lnTo>
                <a:lnTo>
                  <a:pt x="9008" y="419637"/>
                </a:lnTo>
                <a:lnTo>
                  <a:pt x="9393" y="435234"/>
                </a:lnTo>
                <a:lnTo>
                  <a:pt x="11291" y="450675"/>
                </a:lnTo>
                <a:lnTo>
                  <a:pt x="12080" y="456247"/>
                </a:lnTo>
                <a:lnTo>
                  <a:pt x="12423" y="459079"/>
                </a:lnTo>
                <a:lnTo>
                  <a:pt x="14515" y="470926"/>
                </a:lnTo>
                <a:lnTo>
                  <a:pt x="17788" y="483988"/>
                </a:lnTo>
                <a:lnTo>
                  <a:pt x="21824" y="497782"/>
                </a:lnTo>
                <a:lnTo>
                  <a:pt x="26202" y="511822"/>
                </a:lnTo>
                <a:lnTo>
                  <a:pt x="32452" y="532132"/>
                </a:lnTo>
                <a:lnTo>
                  <a:pt x="37707" y="552073"/>
                </a:lnTo>
                <a:lnTo>
                  <a:pt x="40216" y="568877"/>
                </a:lnTo>
                <a:lnTo>
                  <a:pt x="38229" y="579780"/>
                </a:lnTo>
                <a:lnTo>
                  <a:pt x="35118" y="584263"/>
                </a:lnTo>
                <a:lnTo>
                  <a:pt x="27853" y="586561"/>
                </a:lnTo>
                <a:lnTo>
                  <a:pt x="48804" y="586561"/>
                </a:lnTo>
                <a:lnTo>
                  <a:pt x="52795" y="573393"/>
                </a:lnTo>
                <a:lnTo>
                  <a:pt x="51318" y="555037"/>
                </a:lnTo>
                <a:lnTo>
                  <a:pt x="45929" y="532904"/>
                </a:lnTo>
                <a:lnTo>
                  <a:pt x="38305" y="507999"/>
                </a:lnTo>
                <a:lnTo>
                  <a:pt x="34060" y="494382"/>
                </a:lnTo>
                <a:lnTo>
                  <a:pt x="30155" y="481074"/>
                </a:lnTo>
                <a:lnTo>
                  <a:pt x="27007" y="468610"/>
                </a:lnTo>
                <a:lnTo>
                  <a:pt x="25034" y="457529"/>
                </a:lnTo>
                <a:lnTo>
                  <a:pt x="24678" y="454634"/>
                </a:lnTo>
                <a:lnTo>
                  <a:pt x="23853" y="448741"/>
                </a:lnTo>
                <a:lnTo>
                  <a:pt x="22084" y="434698"/>
                </a:lnTo>
                <a:lnTo>
                  <a:pt x="21589" y="421341"/>
                </a:lnTo>
                <a:lnTo>
                  <a:pt x="23585" y="408965"/>
                </a:lnTo>
                <a:lnTo>
                  <a:pt x="51415" y="382314"/>
                </a:lnTo>
                <a:lnTo>
                  <a:pt x="89410" y="373125"/>
                </a:lnTo>
                <a:lnTo>
                  <a:pt x="110750" y="371744"/>
                </a:lnTo>
                <a:lnTo>
                  <a:pt x="160105" y="371744"/>
                </a:lnTo>
                <a:lnTo>
                  <a:pt x="149085" y="365327"/>
                </a:lnTo>
                <a:lnTo>
                  <a:pt x="133269" y="360816"/>
                </a:lnTo>
                <a:lnTo>
                  <a:pt x="125680" y="360133"/>
                </a:lnTo>
                <a:lnTo>
                  <a:pt x="91125" y="360120"/>
                </a:lnTo>
                <a:lnTo>
                  <a:pt x="125538" y="360120"/>
                </a:lnTo>
                <a:lnTo>
                  <a:pt x="114092" y="359091"/>
                </a:lnTo>
                <a:close/>
              </a:path>
              <a:path w="318135" h="599439">
                <a:moveTo>
                  <a:pt x="160105" y="371744"/>
                </a:moveTo>
                <a:lnTo>
                  <a:pt x="110750" y="371744"/>
                </a:lnTo>
                <a:lnTo>
                  <a:pt x="128513" y="372850"/>
                </a:lnTo>
                <a:lnTo>
                  <a:pt x="142810" y="376459"/>
                </a:lnTo>
                <a:lnTo>
                  <a:pt x="169650" y="416580"/>
                </a:lnTo>
                <a:lnTo>
                  <a:pt x="171960" y="436549"/>
                </a:lnTo>
                <a:lnTo>
                  <a:pt x="172316" y="439445"/>
                </a:lnTo>
                <a:lnTo>
                  <a:pt x="172948" y="448741"/>
                </a:lnTo>
                <a:lnTo>
                  <a:pt x="173040" y="463532"/>
                </a:lnTo>
                <a:lnTo>
                  <a:pt x="172446" y="477725"/>
                </a:lnTo>
                <a:lnTo>
                  <a:pt x="171485" y="494382"/>
                </a:lnTo>
                <a:lnTo>
                  <a:pt x="170260" y="517638"/>
                </a:lnTo>
                <a:lnTo>
                  <a:pt x="173398" y="558584"/>
                </a:lnTo>
                <a:lnTo>
                  <a:pt x="194861" y="576811"/>
                </a:lnTo>
                <a:lnTo>
                  <a:pt x="203779" y="576785"/>
                </a:lnTo>
                <a:lnTo>
                  <a:pt x="213641" y="574687"/>
                </a:lnTo>
                <a:lnTo>
                  <a:pt x="228335" y="568344"/>
                </a:lnTo>
                <a:lnTo>
                  <a:pt x="232689" y="565327"/>
                </a:lnTo>
                <a:lnTo>
                  <a:pt x="200764" y="565327"/>
                </a:lnTo>
                <a:lnTo>
                  <a:pt x="193169" y="564857"/>
                </a:lnTo>
                <a:lnTo>
                  <a:pt x="189067" y="561250"/>
                </a:lnTo>
                <a:lnTo>
                  <a:pt x="184499" y="551159"/>
                </a:lnTo>
                <a:lnTo>
                  <a:pt x="182871" y="534252"/>
                </a:lnTo>
                <a:lnTo>
                  <a:pt x="183150" y="513632"/>
                </a:lnTo>
                <a:lnTo>
                  <a:pt x="184350" y="491629"/>
                </a:lnTo>
                <a:lnTo>
                  <a:pt x="185178" y="477390"/>
                </a:lnTo>
                <a:lnTo>
                  <a:pt x="185738" y="463532"/>
                </a:lnTo>
                <a:lnTo>
                  <a:pt x="185679" y="448741"/>
                </a:lnTo>
                <a:lnTo>
                  <a:pt x="184927" y="437895"/>
                </a:lnTo>
                <a:lnTo>
                  <a:pt x="184533" y="434698"/>
                </a:lnTo>
                <a:lnTo>
                  <a:pt x="183962" y="429297"/>
                </a:lnTo>
                <a:lnTo>
                  <a:pt x="182089" y="414035"/>
                </a:lnTo>
                <a:lnTo>
                  <a:pt x="178691" y="398812"/>
                </a:lnTo>
                <a:lnTo>
                  <a:pt x="172349" y="384668"/>
                </a:lnTo>
                <a:lnTo>
                  <a:pt x="161648" y="372643"/>
                </a:lnTo>
                <a:lnTo>
                  <a:pt x="160105" y="371744"/>
                </a:lnTo>
                <a:close/>
              </a:path>
              <a:path w="318135" h="599439">
                <a:moveTo>
                  <a:pt x="275046" y="12763"/>
                </a:moveTo>
                <a:lnTo>
                  <a:pt x="214436" y="12763"/>
                </a:lnTo>
                <a:lnTo>
                  <a:pt x="252656" y="16662"/>
                </a:lnTo>
                <a:lnTo>
                  <a:pt x="272489" y="26136"/>
                </a:lnTo>
                <a:lnTo>
                  <a:pt x="287690" y="40971"/>
                </a:lnTo>
                <a:lnTo>
                  <a:pt x="298217" y="61105"/>
                </a:lnTo>
                <a:lnTo>
                  <a:pt x="304027" y="86473"/>
                </a:lnTo>
                <a:lnTo>
                  <a:pt x="304944" y="153802"/>
                </a:lnTo>
                <a:lnTo>
                  <a:pt x="294542" y="212648"/>
                </a:lnTo>
                <a:lnTo>
                  <a:pt x="279037" y="259559"/>
                </a:lnTo>
                <a:lnTo>
                  <a:pt x="264645" y="291083"/>
                </a:lnTo>
                <a:lnTo>
                  <a:pt x="260193" y="301556"/>
                </a:lnTo>
                <a:lnTo>
                  <a:pt x="257391" y="312564"/>
                </a:lnTo>
                <a:lnTo>
                  <a:pt x="256263" y="323950"/>
                </a:lnTo>
                <a:lnTo>
                  <a:pt x="256834" y="335559"/>
                </a:lnTo>
                <a:lnTo>
                  <a:pt x="261711" y="375233"/>
                </a:lnTo>
                <a:lnTo>
                  <a:pt x="264151" y="425585"/>
                </a:lnTo>
                <a:lnTo>
                  <a:pt x="260670" y="469609"/>
                </a:lnTo>
                <a:lnTo>
                  <a:pt x="248732" y="528332"/>
                </a:lnTo>
                <a:lnTo>
                  <a:pt x="223059" y="556782"/>
                </a:lnTo>
                <a:lnTo>
                  <a:pt x="200764" y="565327"/>
                </a:lnTo>
                <a:lnTo>
                  <a:pt x="232689" y="565327"/>
                </a:lnTo>
                <a:lnTo>
                  <a:pt x="261025" y="531545"/>
                </a:lnTo>
                <a:lnTo>
                  <a:pt x="274244" y="463292"/>
                </a:lnTo>
                <a:lnTo>
                  <a:pt x="276907" y="421341"/>
                </a:lnTo>
                <a:lnTo>
                  <a:pt x="276893" y="419637"/>
                </a:lnTo>
                <a:lnTo>
                  <a:pt x="274309" y="373684"/>
                </a:lnTo>
                <a:lnTo>
                  <a:pt x="269445" y="334009"/>
                </a:lnTo>
                <a:lnTo>
                  <a:pt x="268960" y="324311"/>
                </a:lnTo>
                <a:lnTo>
                  <a:pt x="269891" y="314811"/>
                </a:lnTo>
                <a:lnTo>
                  <a:pt x="272215" y="305643"/>
                </a:lnTo>
                <a:lnTo>
                  <a:pt x="275910" y="296938"/>
                </a:lnTo>
                <a:lnTo>
                  <a:pt x="292396" y="260617"/>
                </a:lnTo>
                <a:lnTo>
                  <a:pt x="308150" y="211572"/>
                </a:lnTo>
                <a:lnTo>
                  <a:pt x="317963" y="152205"/>
                </a:lnTo>
                <a:lnTo>
                  <a:pt x="316626" y="84924"/>
                </a:lnTo>
                <a:lnTo>
                  <a:pt x="307816" y="50939"/>
                </a:lnTo>
                <a:lnTo>
                  <a:pt x="293007" y="27506"/>
                </a:lnTo>
                <a:lnTo>
                  <a:pt x="275046" y="12763"/>
                </a:lnTo>
                <a:close/>
              </a:path>
              <a:path w="318135" h="599439">
                <a:moveTo>
                  <a:pt x="0" y="78963"/>
                </a:moveTo>
                <a:lnTo>
                  <a:pt x="62" y="92709"/>
                </a:lnTo>
                <a:lnTo>
                  <a:pt x="10167" y="98453"/>
                </a:lnTo>
                <a:lnTo>
                  <a:pt x="47316" y="106254"/>
                </a:lnTo>
                <a:lnTo>
                  <a:pt x="91506" y="105320"/>
                </a:lnTo>
                <a:lnTo>
                  <a:pt x="94985" y="104888"/>
                </a:lnTo>
                <a:lnTo>
                  <a:pt x="97462" y="101726"/>
                </a:lnTo>
                <a:lnTo>
                  <a:pt x="96611" y="94754"/>
                </a:lnTo>
                <a:lnTo>
                  <a:pt x="95765" y="94094"/>
                </a:lnTo>
                <a:lnTo>
                  <a:pt x="57516" y="94094"/>
                </a:lnTo>
                <a:lnTo>
                  <a:pt x="28499" y="90463"/>
                </a:lnTo>
                <a:lnTo>
                  <a:pt x="4890" y="82481"/>
                </a:lnTo>
                <a:lnTo>
                  <a:pt x="0" y="78963"/>
                </a:lnTo>
                <a:close/>
              </a:path>
              <a:path w="318135" h="599439">
                <a:moveTo>
                  <a:pt x="93436" y="92277"/>
                </a:moveTo>
                <a:lnTo>
                  <a:pt x="89956" y="92709"/>
                </a:lnTo>
                <a:lnTo>
                  <a:pt x="57516" y="94094"/>
                </a:lnTo>
                <a:lnTo>
                  <a:pt x="95765" y="94094"/>
                </a:lnTo>
                <a:lnTo>
                  <a:pt x="93436" y="92277"/>
                </a:lnTo>
                <a:close/>
              </a:path>
              <a:path w="318135" h="599439">
                <a:moveTo>
                  <a:pt x="0" y="60858"/>
                </a:moveTo>
                <a:lnTo>
                  <a:pt x="0" y="73609"/>
                </a:lnTo>
                <a:lnTo>
                  <a:pt x="5467" y="74957"/>
                </a:lnTo>
                <a:lnTo>
                  <a:pt x="22208" y="76852"/>
                </a:lnTo>
                <a:lnTo>
                  <a:pt x="37187" y="77210"/>
                </a:lnTo>
                <a:lnTo>
                  <a:pt x="48694" y="76745"/>
                </a:lnTo>
                <a:lnTo>
                  <a:pt x="50399" y="76745"/>
                </a:lnTo>
                <a:lnTo>
                  <a:pt x="56174" y="76047"/>
                </a:lnTo>
                <a:lnTo>
                  <a:pt x="56720" y="75894"/>
                </a:lnTo>
                <a:lnTo>
                  <a:pt x="57216" y="75691"/>
                </a:lnTo>
                <a:lnTo>
                  <a:pt x="72302" y="72462"/>
                </a:lnTo>
                <a:lnTo>
                  <a:pt x="91761" y="66441"/>
                </a:lnTo>
                <a:lnTo>
                  <a:pt x="95916" y="64479"/>
                </a:lnTo>
                <a:lnTo>
                  <a:pt x="38584" y="64479"/>
                </a:lnTo>
                <a:lnTo>
                  <a:pt x="19241" y="63979"/>
                </a:lnTo>
                <a:lnTo>
                  <a:pt x="0" y="60858"/>
                </a:lnTo>
                <a:close/>
              </a:path>
              <a:path w="318135" h="599439">
                <a:moveTo>
                  <a:pt x="50399" y="76745"/>
                </a:moveTo>
                <a:lnTo>
                  <a:pt x="48694" y="76745"/>
                </a:lnTo>
                <a:lnTo>
                  <a:pt x="49164" y="76809"/>
                </a:lnTo>
                <a:lnTo>
                  <a:pt x="49646" y="76821"/>
                </a:lnTo>
                <a:lnTo>
                  <a:pt x="50399" y="76745"/>
                </a:lnTo>
                <a:close/>
              </a:path>
              <a:path w="318135" h="599439">
                <a:moveTo>
                  <a:pt x="214357" y="0"/>
                </a:moveTo>
                <a:lnTo>
                  <a:pt x="173043" y="7321"/>
                </a:lnTo>
                <a:lnTo>
                  <a:pt x="138991" y="20919"/>
                </a:lnTo>
                <a:lnTo>
                  <a:pt x="118760" y="35229"/>
                </a:lnTo>
                <a:lnTo>
                  <a:pt x="102553" y="47680"/>
                </a:lnTo>
                <a:lnTo>
                  <a:pt x="82663" y="56190"/>
                </a:lnTo>
                <a:lnTo>
                  <a:pt x="63978" y="61357"/>
                </a:lnTo>
                <a:lnTo>
                  <a:pt x="51386" y="63779"/>
                </a:lnTo>
                <a:lnTo>
                  <a:pt x="38584" y="64479"/>
                </a:lnTo>
                <a:lnTo>
                  <a:pt x="95916" y="64479"/>
                </a:lnTo>
                <a:lnTo>
                  <a:pt x="111728" y="57012"/>
                </a:lnTo>
                <a:lnTo>
                  <a:pt x="128336" y="43560"/>
                </a:lnTo>
                <a:lnTo>
                  <a:pt x="145796" y="31713"/>
                </a:lnTo>
                <a:lnTo>
                  <a:pt x="176656" y="19614"/>
                </a:lnTo>
                <a:lnTo>
                  <a:pt x="214436" y="12763"/>
                </a:lnTo>
                <a:lnTo>
                  <a:pt x="275046" y="12763"/>
                </a:lnTo>
                <a:lnTo>
                  <a:pt x="256377" y="4520"/>
                </a:lnTo>
                <a:lnTo>
                  <a:pt x="214357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39626" y="5858386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4" h="41910">
                <a:moveTo>
                  <a:pt x="9436" y="0"/>
                </a:moveTo>
                <a:lnTo>
                  <a:pt x="5956" y="431"/>
                </a:lnTo>
                <a:lnTo>
                  <a:pt x="2476" y="863"/>
                </a:lnTo>
                <a:lnTo>
                  <a:pt x="0" y="4025"/>
                </a:lnTo>
                <a:lnTo>
                  <a:pt x="4343" y="39357"/>
                </a:lnTo>
                <a:lnTo>
                  <a:pt x="7505" y="41821"/>
                </a:lnTo>
                <a:lnTo>
                  <a:pt x="14465" y="40970"/>
                </a:lnTo>
                <a:lnTo>
                  <a:pt x="16941" y="37807"/>
                </a:lnTo>
                <a:lnTo>
                  <a:pt x="12611" y="2476"/>
                </a:lnTo>
                <a:lnTo>
                  <a:pt x="94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2" name="object 2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5957140"/>
            <a:ext cx="164132" cy="68376"/>
          </a:xfrm>
          <a:prstGeom prst="rect">
            <a:avLst/>
          </a:prstGeom>
        </p:spPr>
      </p:pic>
      <p:sp>
        <p:nvSpPr>
          <p:cNvPr id="233" name="object 233"/>
          <p:cNvSpPr/>
          <p:nvPr/>
        </p:nvSpPr>
        <p:spPr>
          <a:xfrm>
            <a:off x="350554" y="5877440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75336" y="0"/>
                </a:moveTo>
                <a:lnTo>
                  <a:pt x="71856" y="431"/>
                </a:lnTo>
                <a:lnTo>
                  <a:pt x="2476" y="8953"/>
                </a:lnTo>
                <a:lnTo>
                  <a:pt x="0" y="12115"/>
                </a:lnTo>
                <a:lnTo>
                  <a:pt x="863" y="19088"/>
                </a:lnTo>
                <a:lnTo>
                  <a:pt x="4025" y="21551"/>
                </a:lnTo>
                <a:lnTo>
                  <a:pt x="76885" y="12611"/>
                </a:lnTo>
                <a:lnTo>
                  <a:pt x="79362" y="9448"/>
                </a:lnTo>
                <a:lnTo>
                  <a:pt x="78511" y="2476"/>
                </a:lnTo>
                <a:lnTo>
                  <a:pt x="75336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4530" y="5982750"/>
            <a:ext cx="78105" cy="46990"/>
          </a:xfrm>
          <a:custGeom>
            <a:avLst/>
            <a:gdLst/>
            <a:ahLst/>
            <a:cxnLst/>
            <a:rect l="l" t="t" r="r" b="b"/>
            <a:pathLst>
              <a:path w="78104" h="46989">
                <a:moveTo>
                  <a:pt x="7099" y="0"/>
                </a:moveTo>
                <a:lnTo>
                  <a:pt x="3251" y="1181"/>
                </a:lnTo>
                <a:lnTo>
                  <a:pt x="0" y="7404"/>
                </a:lnTo>
                <a:lnTo>
                  <a:pt x="1193" y="11252"/>
                </a:lnTo>
                <a:lnTo>
                  <a:pt x="68707" y="46621"/>
                </a:lnTo>
                <a:lnTo>
                  <a:pt x="69989" y="46824"/>
                </a:lnTo>
                <a:lnTo>
                  <a:pt x="73228" y="46431"/>
                </a:lnTo>
                <a:lnTo>
                  <a:pt x="75082" y="45237"/>
                </a:lnTo>
                <a:lnTo>
                  <a:pt x="77711" y="40208"/>
                </a:lnTo>
                <a:lnTo>
                  <a:pt x="76517" y="36372"/>
                </a:lnTo>
                <a:lnTo>
                  <a:pt x="10198" y="1625"/>
                </a:lnTo>
                <a:lnTo>
                  <a:pt x="7099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6821" y="5738983"/>
            <a:ext cx="76835" cy="52705"/>
          </a:xfrm>
          <a:custGeom>
            <a:avLst/>
            <a:gdLst/>
            <a:ahLst/>
            <a:cxnLst/>
            <a:rect l="l" t="t" r="r" b="b"/>
            <a:pathLst>
              <a:path w="76834" h="52704">
                <a:moveTo>
                  <a:pt x="69088" y="0"/>
                </a:moveTo>
                <a:lnTo>
                  <a:pt x="914" y="42011"/>
                </a:lnTo>
                <a:lnTo>
                  <a:pt x="0" y="45923"/>
                </a:lnTo>
                <a:lnTo>
                  <a:pt x="1841" y="48907"/>
                </a:lnTo>
                <a:lnTo>
                  <a:pt x="3187" y="51092"/>
                </a:lnTo>
                <a:lnTo>
                  <a:pt x="5626" y="52171"/>
                </a:lnTo>
                <a:lnTo>
                  <a:pt x="8902" y="51765"/>
                </a:lnTo>
                <a:lnTo>
                  <a:pt x="9766" y="51473"/>
                </a:lnTo>
                <a:lnTo>
                  <a:pt x="75742" y="10820"/>
                </a:lnTo>
                <a:lnTo>
                  <a:pt x="76669" y="6908"/>
                </a:lnTo>
                <a:lnTo>
                  <a:pt x="72986" y="914"/>
                </a:lnTo>
                <a:lnTo>
                  <a:pt x="69088" y="0"/>
                </a:lnTo>
                <a:close/>
              </a:path>
            </a:pathLst>
          </a:custGeom>
          <a:solidFill>
            <a:srgbClr val="006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6" name="object 236"/>
          <p:cNvGrpSpPr/>
          <p:nvPr/>
        </p:nvGrpSpPr>
        <p:grpSpPr>
          <a:xfrm>
            <a:off x="0" y="349743"/>
            <a:ext cx="10692130" cy="6634480"/>
            <a:chOff x="0" y="349743"/>
            <a:chExt cx="10692130" cy="6634480"/>
          </a:xfrm>
        </p:grpSpPr>
        <p:sp>
          <p:nvSpPr>
            <p:cNvPr id="237" name="object 237"/>
            <p:cNvSpPr/>
            <p:nvPr/>
          </p:nvSpPr>
          <p:spPr>
            <a:xfrm>
              <a:off x="0" y="349744"/>
              <a:ext cx="318135" cy="599440"/>
            </a:xfrm>
            <a:custGeom>
              <a:avLst/>
              <a:gdLst/>
              <a:ahLst/>
              <a:cxnLst/>
              <a:rect l="l" t="t" r="r" b="b"/>
              <a:pathLst>
                <a:path w="318135" h="599440">
                  <a:moveTo>
                    <a:pt x="97459" y="101727"/>
                  </a:moveTo>
                  <a:lnTo>
                    <a:pt x="96608" y="94754"/>
                  </a:lnTo>
                  <a:lnTo>
                    <a:pt x="95758" y="94094"/>
                  </a:lnTo>
                  <a:lnTo>
                    <a:pt x="93433" y="92278"/>
                  </a:lnTo>
                  <a:lnTo>
                    <a:pt x="89954" y="92710"/>
                  </a:lnTo>
                  <a:lnTo>
                    <a:pt x="57505" y="94094"/>
                  </a:lnTo>
                  <a:lnTo>
                    <a:pt x="28498" y="90462"/>
                  </a:lnTo>
                  <a:lnTo>
                    <a:pt x="4889" y="82486"/>
                  </a:lnTo>
                  <a:lnTo>
                    <a:pt x="0" y="78968"/>
                  </a:lnTo>
                  <a:lnTo>
                    <a:pt x="50" y="92710"/>
                  </a:lnTo>
                  <a:lnTo>
                    <a:pt x="10160" y="98463"/>
                  </a:lnTo>
                  <a:lnTo>
                    <a:pt x="47307" y="106260"/>
                  </a:lnTo>
                  <a:lnTo>
                    <a:pt x="91503" y="105321"/>
                  </a:lnTo>
                  <a:lnTo>
                    <a:pt x="94983" y="104889"/>
                  </a:lnTo>
                  <a:lnTo>
                    <a:pt x="97459" y="101727"/>
                  </a:lnTo>
                  <a:close/>
                </a:path>
                <a:path w="318135" h="599440">
                  <a:moveTo>
                    <a:pt x="125526" y="360121"/>
                  </a:moveTo>
                  <a:lnTo>
                    <a:pt x="114084" y="359092"/>
                  </a:lnTo>
                  <a:lnTo>
                    <a:pt x="91706" y="360121"/>
                  </a:lnTo>
                  <a:lnTo>
                    <a:pt x="125526" y="360121"/>
                  </a:lnTo>
                  <a:close/>
                </a:path>
                <a:path w="318135" h="599440">
                  <a:moveTo>
                    <a:pt x="156565" y="197929"/>
                  </a:moveTo>
                  <a:lnTo>
                    <a:pt x="152234" y="162598"/>
                  </a:lnTo>
                  <a:lnTo>
                    <a:pt x="149059" y="160121"/>
                  </a:lnTo>
                  <a:lnTo>
                    <a:pt x="145580" y="160553"/>
                  </a:lnTo>
                  <a:lnTo>
                    <a:pt x="142100" y="160985"/>
                  </a:lnTo>
                  <a:lnTo>
                    <a:pt x="139623" y="164147"/>
                  </a:lnTo>
                  <a:lnTo>
                    <a:pt x="143967" y="199478"/>
                  </a:lnTo>
                  <a:lnTo>
                    <a:pt x="147129" y="201942"/>
                  </a:lnTo>
                  <a:lnTo>
                    <a:pt x="154089" y="201091"/>
                  </a:lnTo>
                  <a:lnTo>
                    <a:pt x="156565" y="197929"/>
                  </a:lnTo>
                  <a:close/>
                </a:path>
                <a:path w="318135" h="599440">
                  <a:moveTo>
                    <a:pt x="317957" y="152209"/>
                  </a:moveTo>
                  <a:lnTo>
                    <a:pt x="316623" y="84924"/>
                  </a:lnTo>
                  <a:lnTo>
                    <a:pt x="293001" y="27508"/>
                  </a:lnTo>
                  <a:lnTo>
                    <a:pt x="256374" y="4521"/>
                  </a:lnTo>
                  <a:lnTo>
                    <a:pt x="214350" y="0"/>
                  </a:lnTo>
                  <a:lnTo>
                    <a:pt x="173037" y="7327"/>
                  </a:lnTo>
                  <a:lnTo>
                    <a:pt x="138988" y="20929"/>
                  </a:lnTo>
                  <a:lnTo>
                    <a:pt x="118757" y="35229"/>
                  </a:lnTo>
                  <a:lnTo>
                    <a:pt x="102552" y="47688"/>
                  </a:lnTo>
                  <a:lnTo>
                    <a:pt x="82651" y="56197"/>
                  </a:lnTo>
                  <a:lnTo>
                    <a:pt x="63969" y="61366"/>
                  </a:lnTo>
                  <a:lnTo>
                    <a:pt x="51384" y="63779"/>
                  </a:lnTo>
                  <a:lnTo>
                    <a:pt x="38582" y="64477"/>
                  </a:lnTo>
                  <a:lnTo>
                    <a:pt x="19240" y="63982"/>
                  </a:lnTo>
                  <a:lnTo>
                    <a:pt x="0" y="60858"/>
                  </a:lnTo>
                  <a:lnTo>
                    <a:pt x="0" y="73609"/>
                  </a:lnTo>
                  <a:lnTo>
                    <a:pt x="5461" y="74968"/>
                  </a:lnTo>
                  <a:lnTo>
                    <a:pt x="22199" y="76860"/>
                  </a:lnTo>
                  <a:lnTo>
                    <a:pt x="37185" y="77216"/>
                  </a:lnTo>
                  <a:lnTo>
                    <a:pt x="48691" y="76746"/>
                  </a:lnTo>
                  <a:lnTo>
                    <a:pt x="49161" y="76809"/>
                  </a:lnTo>
                  <a:lnTo>
                    <a:pt x="57213" y="75692"/>
                  </a:lnTo>
                  <a:lnTo>
                    <a:pt x="72301" y="72466"/>
                  </a:lnTo>
                  <a:lnTo>
                    <a:pt x="91757" y="66446"/>
                  </a:lnTo>
                  <a:lnTo>
                    <a:pt x="95910" y="64477"/>
                  </a:lnTo>
                  <a:lnTo>
                    <a:pt x="111721" y="57023"/>
                  </a:lnTo>
                  <a:lnTo>
                    <a:pt x="128333" y="43561"/>
                  </a:lnTo>
                  <a:lnTo>
                    <a:pt x="145796" y="31711"/>
                  </a:lnTo>
                  <a:lnTo>
                    <a:pt x="176644" y="19621"/>
                  </a:lnTo>
                  <a:lnTo>
                    <a:pt x="214426" y="12763"/>
                  </a:lnTo>
                  <a:lnTo>
                    <a:pt x="252653" y="16662"/>
                  </a:lnTo>
                  <a:lnTo>
                    <a:pt x="287680" y="40970"/>
                  </a:lnTo>
                  <a:lnTo>
                    <a:pt x="304025" y="86474"/>
                  </a:lnTo>
                  <a:lnTo>
                    <a:pt x="304939" y="153809"/>
                  </a:lnTo>
                  <a:lnTo>
                    <a:pt x="294538" y="212648"/>
                  </a:lnTo>
                  <a:lnTo>
                    <a:pt x="279031" y="259562"/>
                  </a:lnTo>
                  <a:lnTo>
                    <a:pt x="264642" y="291084"/>
                  </a:lnTo>
                  <a:lnTo>
                    <a:pt x="260184" y="301561"/>
                  </a:lnTo>
                  <a:lnTo>
                    <a:pt x="257390" y="312572"/>
                  </a:lnTo>
                  <a:lnTo>
                    <a:pt x="256260" y="323951"/>
                  </a:lnTo>
                  <a:lnTo>
                    <a:pt x="256832" y="335559"/>
                  </a:lnTo>
                  <a:lnTo>
                    <a:pt x="261708" y="375234"/>
                  </a:lnTo>
                  <a:lnTo>
                    <a:pt x="264147" y="425589"/>
                  </a:lnTo>
                  <a:lnTo>
                    <a:pt x="260667" y="469607"/>
                  </a:lnTo>
                  <a:lnTo>
                    <a:pt x="248729" y="528332"/>
                  </a:lnTo>
                  <a:lnTo>
                    <a:pt x="223050" y="556780"/>
                  </a:lnTo>
                  <a:lnTo>
                    <a:pt x="200761" y="565327"/>
                  </a:lnTo>
                  <a:lnTo>
                    <a:pt x="193167" y="564857"/>
                  </a:lnTo>
                  <a:lnTo>
                    <a:pt x="189064" y="561251"/>
                  </a:lnTo>
                  <a:lnTo>
                    <a:pt x="184492" y="551167"/>
                  </a:lnTo>
                  <a:lnTo>
                    <a:pt x="182867" y="534250"/>
                  </a:lnTo>
                  <a:lnTo>
                    <a:pt x="183146" y="513638"/>
                  </a:lnTo>
                  <a:lnTo>
                    <a:pt x="184340" y="491629"/>
                  </a:lnTo>
                  <a:lnTo>
                    <a:pt x="185166" y="477393"/>
                  </a:lnTo>
                  <a:lnTo>
                    <a:pt x="185737" y="463537"/>
                  </a:lnTo>
                  <a:lnTo>
                    <a:pt x="185674" y="448741"/>
                  </a:lnTo>
                  <a:lnTo>
                    <a:pt x="184924" y="437896"/>
                  </a:lnTo>
                  <a:lnTo>
                    <a:pt x="184531" y="434708"/>
                  </a:lnTo>
                  <a:lnTo>
                    <a:pt x="183959" y="429298"/>
                  </a:lnTo>
                  <a:lnTo>
                    <a:pt x="172339" y="384670"/>
                  </a:lnTo>
                  <a:lnTo>
                    <a:pt x="160096" y="371754"/>
                  </a:lnTo>
                  <a:lnTo>
                    <a:pt x="149085" y="365328"/>
                  </a:lnTo>
                  <a:lnTo>
                    <a:pt x="133261" y="360819"/>
                  </a:lnTo>
                  <a:lnTo>
                    <a:pt x="125679" y="360133"/>
                  </a:lnTo>
                  <a:lnTo>
                    <a:pt x="91706" y="360133"/>
                  </a:lnTo>
                  <a:lnTo>
                    <a:pt x="91440" y="360133"/>
                  </a:lnTo>
                  <a:lnTo>
                    <a:pt x="91008" y="360133"/>
                  </a:lnTo>
                  <a:lnTo>
                    <a:pt x="84924" y="360870"/>
                  </a:lnTo>
                  <a:lnTo>
                    <a:pt x="84302" y="361010"/>
                  </a:lnTo>
                  <a:lnTo>
                    <a:pt x="62064" y="365480"/>
                  </a:lnTo>
                  <a:lnTo>
                    <a:pt x="19215" y="390131"/>
                  </a:lnTo>
                  <a:lnTo>
                    <a:pt x="9004" y="419646"/>
                  </a:lnTo>
                  <a:lnTo>
                    <a:pt x="9385" y="435241"/>
                  </a:lnTo>
                  <a:lnTo>
                    <a:pt x="11290" y="450684"/>
                  </a:lnTo>
                  <a:lnTo>
                    <a:pt x="12077" y="456247"/>
                  </a:lnTo>
                  <a:lnTo>
                    <a:pt x="12420" y="459079"/>
                  </a:lnTo>
                  <a:lnTo>
                    <a:pt x="14503" y="470928"/>
                  </a:lnTo>
                  <a:lnTo>
                    <a:pt x="17780" y="483997"/>
                  </a:lnTo>
                  <a:lnTo>
                    <a:pt x="21818" y="497789"/>
                  </a:lnTo>
                  <a:lnTo>
                    <a:pt x="26200" y="511822"/>
                  </a:lnTo>
                  <a:lnTo>
                    <a:pt x="32448" y="532142"/>
                  </a:lnTo>
                  <a:lnTo>
                    <a:pt x="37706" y="552081"/>
                  </a:lnTo>
                  <a:lnTo>
                    <a:pt x="40208" y="568883"/>
                  </a:lnTo>
                  <a:lnTo>
                    <a:pt x="38227" y="579780"/>
                  </a:lnTo>
                  <a:lnTo>
                    <a:pt x="35115" y="584263"/>
                  </a:lnTo>
                  <a:lnTo>
                    <a:pt x="27851" y="586562"/>
                  </a:lnTo>
                  <a:lnTo>
                    <a:pt x="18288" y="586066"/>
                  </a:lnTo>
                  <a:lnTo>
                    <a:pt x="4152" y="583653"/>
                  </a:lnTo>
                  <a:lnTo>
                    <a:pt x="0" y="582002"/>
                  </a:lnTo>
                  <a:lnTo>
                    <a:pt x="0" y="595464"/>
                  </a:lnTo>
                  <a:lnTo>
                    <a:pt x="1841" y="596163"/>
                  </a:lnTo>
                  <a:lnTo>
                    <a:pt x="17640" y="598754"/>
                  </a:lnTo>
                  <a:lnTo>
                    <a:pt x="21018" y="598932"/>
                  </a:lnTo>
                  <a:lnTo>
                    <a:pt x="24218" y="598830"/>
                  </a:lnTo>
                  <a:lnTo>
                    <a:pt x="36855" y="597281"/>
                  </a:lnTo>
                  <a:lnTo>
                    <a:pt x="44310" y="593331"/>
                  </a:lnTo>
                  <a:lnTo>
                    <a:pt x="48679" y="586968"/>
                  </a:lnTo>
                  <a:lnTo>
                    <a:pt x="48793" y="586562"/>
                  </a:lnTo>
                  <a:lnTo>
                    <a:pt x="52793" y="573392"/>
                  </a:lnTo>
                  <a:lnTo>
                    <a:pt x="51308" y="555040"/>
                  </a:lnTo>
                  <a:lnTo>
                    <a:pt x="45923" y="532904"/>
                  </a:lnTo>
                  <a:lnTo>
                    <a:pt x="38303" y="508000"/>
                  </a:lnTo>
                  <a:lnTo>
                    <a:pt x="34048" y="494385"/>
                  </a:lnTo>
                  <a:lnTo>
                    <a:pt x="30149" y="481076"/>
                  </a:lnTo>
                  <a:lnTo>
                    <a:pt x="27000" y="468617"/>
                  </a:lnTo>
                  <a:lnTo>
                    <a:pt x="25031" y="457530"/>
                  </a:lnTo>
                  <a:lnTo>
                    <a:pt x="24676" y="454634"/>
                  </a:lnTo>
                  <a:lnTo>
                    <a:pt x="23850" y="448741"/>
                  </a:lnTo>
                  <a:lnTo>
                    <a:pt x="22072" y="434708"/>
                  </a:lnTo>
                  <a:lnTo>
                    <a:pt x="21577" y="421347"/>
                  </a:lnTo>
                  <a:lnTo>
                    <a:pt x="23583" y="408965"/>
                  </a:lnTo>
                  <a:lnTo>
                    <a:pt x="51409" y="382320"/>
                  </a:lnTo>
                  <a:lnTo>
                    <a:pt x="89408" y="373126"/>
                  </a:lnTo>
                  <a:lnTo>
                    <a:pt x="110744" y="371754"/>
                  </a:lnTo>
                  <a:lnTo>
                    <a:pt x="128511" y="372859"/>
                  </a:lnTo>
                  <a:lnTo>
                    <a:pt x="161963" y="391985"/>
                  </a:lnTo>
                  <a:lnTo>
                    <a:pt x="171335" y="430631"/>
                  </a:lnTo>
                  <a:lnTo>
                    <a:pt x="171958" y="436549"/>
                  </a:lnTo>
                  <a:lnTo>
                    <a:pt x="172313" y="439445"/>
                  </a:lnTo>
                  <a:lnTo>
                    <a:pt x="172948" y="448741"/>
                  </a:lnTo>
                  <a:lnTo>
                    <a:pt x="173037" y="463537"/>
                  </a:lnTo>
                  <a:lnTo>
                    <a:pt x="172440" y="477735"/>
                  </a:lnTo>
                  <a:lnTo>
                    <a:pt x="171475" y="494385"/>
                  </a:lnTo>
                  <a:lnTo>
                    <a:pt x="170256" y="517639"/>
                  </a:lnTo>
                  <a:lnTo>
                    <a:pt x="173393" y="558584"/>
                  </a:lnTo>
                  <a:lnTo>
                    <a:pt x="194856" y="576821"/>
                  </a:lnTo>
                  <a:lnTo>
                    <a:pt x="203771" y="576783"/>
                  </a:lnTo>
                  <a:lnTo>
                    <a:pt x="213639" y="574687"/>
                  </a:lnTo>
                  <a:lnTo>
                    <a:pt x="228333" y="568350"/>
                  </a:lnTo>
                  <a:lnTo>
                    <a:pt x="232689" y="565327"/>
                  </a:lnTo>
                  <a:lnTo>
                    <a:pt x="242493" y="558533"/>
                  </a:lnTo>
                  <a:lnTo>
                    <a:pt x="268249" y="500595"/>
                  </a:lnTo>
                  <a:lnTo>
                    <a:pt x="276898" y="421347"/>
                  </a:lnTo>
                  <a:lnTo>
                    <a:pt x="276885" y="419646"/>
                  </a:lnTo>
                  <a:lnTo>
                    <a:pt x="274307" y="373684"/>
                  </a:lnTo>
                  <a:lnTo>
                    <a:pt x="269443" y="334010"/>
                  </a:lnTo>
                  <a:lnTo>
                    <a:pt x="268960" y="324319"/>
                  </a:lnTo>
                  <a:lnTo>
                    <a:pt x="269887" y="314820"/>
                  </a:lnTo>
                  <a:lnTo>
                    <a:pt x="272211" y="305650"/>
                  </a:lnTo>
                  <a:lnTo>
                    <a:pt x="275907" y="296938"/>
                  </a:lnTo>
                  <a:lnTo>
                    <a:pt x="292392" y="260616"/>
                  </a:lnTo>
                  <a:lnTo>
                    <a:pt x="308140" y="211582"/>
                  </a:lnTo>
                  <a:lnTo>
                    <a:pt x="317957" y="152209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08619"/>
              <a:ext cx="164132" cy="68376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314528" y="390473"/>
              <a:ext cx="115570" cy="290830"/>
            </a:xfrm>
            <a:custGeom>
              <a:avLst/>
              <a:gdLst/>
              <a:ahLst/>
              <a:cxnLst/>
              <a:rect l="l" t="t" r="r" b="b"/>
              <a:pathLst>
                <a:path w="115570" h="290830">
                  <a:moveTo>
                    <a:pt x="77711" y="283972"/>
                  </a:moveTo>
                  <a:lnTo>
                    <a:pt x="76517" y="280136"/>
                  </a:lnTo>
                  <a:lnTo>
                    <a:pt x="10198" y="245389"/>
                  </a:lnTo>
                  <a:lnTo>
                    <a:pt x="7099" y="243763"/>
                  </a:lnTo>
                  <a:lnTo>
                    <a:pt x="3251" y="244944"/>
                  </a:lnTo>
                  <a:lnTo>
                    <a:pt x="0" y="251167"/>
                  </a:lnTo>
                  <a:lnTo>
                    <a:pt x="1193" y="255016"/>
                  </a:lnTo>
                  <a:lnTo>
                    <a:pt x="68707" y="290385"/>
                  </a:lnTo>
                  <a:lnTo>
                    <a:pt x="69989" y="290588"/>
                  </a:lnTo>
                  <a:lnTo>
                    <a:pt x="73228" y="290195"/>
                  </a:lnTo>
                  <a:lnTo>
                    <a:pt x="75082" y="289001"/>
                  </a:lnTo>
                  <a:lnTo>
                    <a:pt x="77711" y="283972"/>
                  </a:lnTo>
                  <a:close/>
                </a:path>
                <a:path w="115570" h="290830">
                  <a:moveTo>
                    <a:pt x="98958" y="6908"/>
                  </a:moveTo>
                  <a:lnTo>
                    <a:pt x="95275" y="914"/>
                  </a:lnTo>
                  <a:lnTo>
                    <a:pt x="91376" y="0"/>
                  </a:lnTo>
                  <a:lnTo>
                    <a:pt x="23202" y="42011"/>
                  </a:lnTo>
                  <a:lnTo>
                    <a:pt x="22288" y="45923"/>
                  </a:lnTo>
                  <a:lnTo>
                    <a:pt x="24130" y="48907"/>
                  </a:lnTo>
                  <a:lnTo>
                    <a:pt x="25476" y="51092"/>
                  </a:lnTo>
                  <a:lnTo>
                    <a:pt x="27914" y="52171"/>
                  </a:lnTo>
                  <a:lnTo>
                    <a:pt x="31191" y="51765"/>
                  </a:lnTo>
                  <a:lnTo>
                    <a:pt x="32054" y="51473"/>
                  </a:lnTo>
                  <a:lnTo>
                    <a:pt x="98031" y="10820"/>
                  </a:lnTo>
                  <a:lnTo>
                    <a:pt x="98958" y="6908"/>
                  </a:lnTo>
                  <a:close/>
                </a:path>
                <a:path w="115570" h="290830">
                  <a:moveTo>
                    <a:pt x="115379" y="147904"/>
                  </a:moveTo>
                  <a:lnTo>
                    <a:pt x="114528" y="140931"/>
                  </a:lnTo>
                  <a:lnTo>
                    <a:pt x="111353" y="138455"/>
                  </a:lnTo>
                  <a:lnTo>
                    <a:pt x="107873" y="138887"/>
                  </a:lnTo>
                  <a:lnTo>
                    <a:pt x="38493" y="147408"/>
                  </a:lnTo>
                  <a:lnTo>
                    <a:pt x="36017" y="150571"/>
                  </a:lnTo>
                  <a:lnTo>
                    <a:pt x="36880" y="157543"/>
                  </a:lnTo>
                  <a:lnTo>
                    <a:pt x="40043" y="160007"/>
                  </a:lnTo>
                  <a:lnTo>
                    <a:pt x="112903" y="151066"/>
                  </a:lnTo>
                  <a:lnTo>
                    <a:pt x="115379" y="147904"/>
                  </a:lnTo>
                  <a:close/>
                </a:path>
              </a:pathLst>
            </a:custGeom>
            <a:solidFill>
              <a:srgbClr val="006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0" y="756005"/>
              <a:ext cx="10692130" cy="6228080"/>
            </a:xfrm>
            <a:custGeom>
              <a:avLst/>
              <a:gdLst/>
              <a:ahLst/>
              <a:cxnLst/>
              <a:rect l="l" t="t" r="r" b="b"/>
              <a:pathLst>
                <a:path w="10692130" h="6228080">
                  <a:moveTo>
                    <a:pt x="0" y="6227991"/>
                  </a:moveTo>
                  <a:lnTo>
                    <a:pt x="10692003" y="6227991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6227991"/>
                  </a:lnTo>
                  <a:close/>
                </a:path>
              </a:pathLst>
            </a:custGeom>
            <a:solidFill>
              <a:srgbClr val="FFFFFF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97997" y="975273"/>
              <a:ext cx="7163434" cy="3322954"/>
            </a:xfrm>
            <a:custGeom>
              <a:avLst/>
              <a:gdLst/>
              <a:ahLst/>
              <a:cxnLst/>
              <a:rect l="l" t="t" r="r" b="b"/>
              <a:pathLst>
                <a:path w="7163434" h="3322954">
                  <a:moveTo>
                    <a:pt x="3702278" y="0"/>
                  </a:moveTo>
                  <a:lnTo>
                    <a:pt x="3638707" y="274"/>
                  </a:lnTo>
                  <a:lnTo>
                    <a:pt x="3575414" y="1095"/>
                  </a:lnTo>
                  <a:lnTo>
                    <a:pt x="3512409" y="2458"/>
                  </a:lnTo>
                  <a:lnTo>
                    <a:pt x="3449700" y="4357"/>
                  </a:lnTo>
                  <a:lnTo>
                    <a:pt x="3387299" y="6789"/>
                  </a:lnTo>
                  <a:lnTo>
                    <a:pt x="3325215" y="9748"/>
                  </a:lnTo>
                  <a:lnTo>
                    <a:pt x="3263458" y="13231"/>
                  </a:lnTo>
                  <a:lnTo>
                    <a:pt x="3202037" y="17231"/>
                  </a:lnTo>
                  <a:lnTo>
                    <a:pt x="3140962" y="21745"/>
                  </a:lnTo>
                  <a:lnTo>
                    <a:pt x="3080243" y="26767"/>
                  </a:lnTo>
                  <a:lnTo>
                    <a:pt x="3019890" y="32294"/>
                  </a:lnTo>
                  <a:lnTo>
                    <a:pt x="2959913" y="38320"/>
                  </a:lnTo>
                  <a:lnTo>
                    <a:pt x="2900321" y="44840"/>
                  </a:lnTo>
                  <a:lnTo>
                    <a:pt x="2841124" y="51851"/>
                  </a:lnTo>
                  <a:lnTo>
                    <a:pt x="2782332" y="59347"/>
                  </a:lnTo>
                  <a:lnTo>
                    <a:pt x="2723955" y="67323"/>
                  </a:lnTo>
                  <a:lnTo>
                    <a:pt x="2666002" y="75776"/>
                  </a:lnTo>
                  <a:lnTo>
                    <a:pt x="2608483" y="84699"/>
                  </a:lnTo>
                  <a:lnTo>
                    <a:pt x="2551408" y="94089"/>
                  </a:lnTo>
                  <a:lnTo>
                    <a:pt x="2494787" y="103941"/>
                  </a:lnTo>
                  <a:lnTo>
                    <a:pt x="2438629" y="114251"/>
                  </a:lnTo>
                  <a:lnTo>
                    <a:pt x="2382945" y="125012"/>
                  </a:lnTo>
                  <a:lnTo>
                    <a:pt x="2327744" y="136222"/>
                  </a:lnTo>
                  <a:lnTo>
                    <a:pt x="2273035" y="147874"/>
                  </a:lnTo>
                  <a:lnTo>
                    <a:pt x="2218829" y="159965"/>
                  </a:lnTo>
                  <a:lnTo>
                    <a:pt x="2165136" y="172489"/>
                  </a:lnTo>
                  <a:lnTo>
                    <a:pt x="2111965" y="185443"/>
                  </a:lnTo>
                  <a:lnTo>
                    <a:pt x="2059325" y="198821"/>
                  </a:lnTo>
                  <a:lnTo>
                    <a:pt x="2007228" y="212618"/>
                  </a:lnTo>
                  <a:lnTo>
                    <a:pt x="1955681" y="226830"/>
                  </a:lnTo>
                  <a:lnTo>
                    <a:pt x="1904697" y="241453"/>
                  </a:lnTo>
                  <a:lnTo>
                    <a:pt x="1854283" y="256481"/>
                  </a:lnTo>
                  <a:lnTo>
                    <a:pt x="1804450" y="271910"/>
                  </a:lnTo>
                  <a:lnTo>
                    <a:pt x="1755207" y="287735"/>
                  </a:lnTo>
                  <a:lnTo>
                    <a:pt x="1706565" y="303952"/>
                  </a:lnTo>
                  <a:lnTo>
                    <a:pt x="1658533" y="320555"/>
                  </a:lnTo>
                  <a:lnTo>
                    <a:pt x="1611121" y="337540"/>
                  </a:lnTo>
                  <a:lnTo>
                    <a:pt x="1564338" y="354903"/>
                  </a:lnTo>
                  <a:lnTo>
                    <a:pt x="1518195" y="372638"/>
                  </a:lnTo>
                  <a:lnTo>
                    <a:pt x="1472701" y="390742"/>
                  </a:lnTo>
                  <a:lnTo>
                    <a:pt x="1427866" y="409208"/>
                  </a:lnTo>
                  <a:lnTo>
                    <a:pt x="1383700" y="428034"/>
                  </a:lnTo>
                  <a:lnTo>
                    <a:pt x="1340212" y="447213"/>
                  </a:lnTo>
                  <a:lnTo>
                    <a:pt x="1297413" y="466741"/>
                  </a:lnTo>
                  <a:lnTo>
                    <a:pt x="1255312" y="486614"/>
                  </a:lnTo>
                  <a:lnTo>
                    <a:pt x="1213919" y="506827"/>
                  </a:lnTo>
                  <a:lnTo>
                    <a:pt x="1173243" y="527375"/>
                  </a:lnTo>
                  <a:lnTo>
                    <a:pt x="1133294" y="548253"/>
                  </a:lnTo>
                  <a:lnTo>
                    <a:pt x="1094083" y="569458"/>
                  </a:lnTo>
                  <a:lnTo>
                    <a:pt x="1055619" y="590983"/>
                  </a:lnTo>
                  <a:lnTo>
                    <a:pt x="1017912" y="612824"/>
                  </a:lnTo>
                  <a:lnTo>
                    <a:pt x="980971" y="634978"/>
                  </a:lnTo>
                  <a:lnTo>
                    <a:pt x="944806" y="657438"/>
                  </a:lnTo>
                  <a:lnTo>
                    <a:pt x="909427" y="680201"/>
                  </a:lnTo>
                  <a:lnTo>
                    <a:pt x="874844" y="703261"/>
                  </a:lnTo>
                  <a:lnTo>
                    <a:pt x="841067" y="726614"/>
                  </a:lnTo>
                  <a:lnTo>
                    <a:pt x="808105" y="750255"/>
                  </a:lnTo>
                  <a:lnTo>
                    <a:pt x="775968" y="774180"/>
                  </a:lnTo>
                  <a:lnTo>
                    <a:pt x="744666" y="798384"/>
                  </a:lnTo>
                  <a:lnTo>
                    <a:pt x="714209" y="822862"/>
                  </a:lnTo>
                  <a:lnTo>
                    <a:pt x="684606" y="847609"/>
                  </a:lnTo>
                  <a:lnTo>
                    <a:pt x="628003" y="897893"/>
                  </a:lnTo>
                  <a:lnTo>
                    <a:pt x="574935" y="949199"/>
                  </a:lnTo>
                  <a:lnTo>
                    <a:pt x="525480" y="1001488"/>
                  </a:lnTo>
                  <a:lnTo>
                    <a:pt x="479717" y="1054725"/>
                  </a:lnTo>
                  <a:lnTo>
                    <a:pt x="437723" y="1108870"/>
                  </a:lnTo>
                  <a:lnTo>
                    <a:pt x="399578" y="1163886"/>
                  </a:lnTo>
                  <a:lnTo>
                    <a:pt x="365358" y="1219736"/>
                  </a:lnTo>
                  <a:lnTo>
                    <a:pt x="335142" y="1276382"/>
                  </a:lnTo>
                  <a:lnTo>
                    <a:pt x="309009" y="1333788"/>
                  </a:lnTo>
                  <a:lnTo>
                    <a:pt x="287037" y="1391914"/>
                  </a:lnTo>
                  <a:lnTo>
                    <a:pt x="269303" y="1450724"/>
                  </a:lnTo>
                  <a:lnTo>
                    <a:pt x="255886" y="1510180"/>
                  </a:lnTo>
                  <a:lnTo>
                    <a:pt x="246864" y="1570245"/>
                  </a:lnTo>
                  <a:lnTo>
                    <a:pt x="242316" y="1630881"/>
                  </a:lnTo>
                  <a:lnTo>
                    <a:pt x="241744" y="1661401"/>
                  </a:lnTo>
                  <a:lnTo>
                    <a:pt x="243138" y="1709018"/>
                  </a:lnTo>
                  <a:lnTo>
                    <a:pt x="247295" y="1756304"/>
                  </a:lnTo>
                  <a:lnTo>
                    <a:pt x="254178" y="1803240"/>
                  </a:lnTo>
                  <a:lnTo>
                    <a:pt x="263750" y="1849809"/>
                  </a:lnTo>
                  <a:lnTo>
                    <a:pt x="275974" y="1895992"/>
                  </a:lnTo>
                  <a:lnTo>
                    <a:pt x="290811" y="1941771"/>
                  </a:lnTo>
                  <a:lnTo>
                    <a:pt x="308226" y="1987129"/>
                  </a:lnTo>
                  <a:lnTo>
                    <a:pt x="328180" y="2032048"/>
                  </a:lnTo>
                  <a:lnTo>
                    <a:pt x="350637" y="2076509"/>
                  </a:lnTo>
                  <a:lnTo>
                    <a:pt x="375559" y="2120495"/>
                  </a:lnTo>
                  <a:lnTo>
                    <a:pt x="402909" y="2163988"/>
                  </a:lnTo>
                  <a:lnTo>
                    <a:pt x="432649" y="2206970"/>
                  </a:lnTo>
                  <a:lnTo>
                    <a:pt x="464743" y="2249423"/>
                  </a:lnTo>
                  <a:lnTo>
                    <a:pt x="396853" y="2294400"/>
                  </a:lnTo>
                  <a:lnTo>
                    <a:pt x="236572" y="2379492"/>
                  </a:lnTo>
                  <a:lnTo>
                    <a:pt x="74191" y="2461920"/>
                  </a:lnTo>
                  <a:lnTo>
                    <a:pt x="0" y="2498902"/>
                  </a:lnTo>
                  <a:lnTo>
                    <a:pt x="305612" y="2398369"/>
                  </a:lnTo>
                  <a:lnTo>
                    <a:pt x="464081" y="2348385"/>
                  </a:lnTo>
                  <a:lnTo>
                    <a:pt x="526346" y="2334125"/>
                  </a:lnTo>
                  <a:lnTo>
                    <a:pt x="543344" y="2340762"/>
                  </a:lnTo>
                  <a:lnTo>
                    <a:pt x="567641" y="2366185"/>
                  </a:lnTo>
                  <a:lnTo>
                    <a:pt x="592798" y="2391376"/>
                  </a:lnTo>
                  <a:lnTo>
                    <a:pt x="645658" y="2441043"/>
                  </a:lnTo>
                  <a:lnTo>
                    <a:pt x="701851" y="2489729"/>
                  </a:lnTo>
                  <a:lnTo>
                    <a:pt x="761305" y="2537398"/>
                  </a:lnTo>
                  <a:lnTo>
                    <a:pt x="792232" y="2560842"/>
                  </a:lnTo>
                  <a:lnTo>
                    <a:pt x="823947" y="2584018"/>
                  </a:lnTo>
                  <a:lnTo>
                    <a:pt x="856441" y="2606922"/>
                  </a:lnTo>
                  <a:lnTo>
                    <a:pt x="889704" y="2629552"/>
                  </a:lnTo>
                  <a:lnTo>
                    <a:pt x="923729" y="2651901"/>
                  </a:lnTo>
                  <a:lnTo>
                    <a:pt x="958506" y="2673965"/>
                  </a:lnTo>
                  <a:lnTo>
                    <a:pt x="994025" y="2695741"/>
                  </a:lnTo>
                  <a:lnTo>
                    <a:pt x="1030278" y="2717224"/>
                  </a:lnTo>
                  <a:lnTo>
                    <a:pt x="1067256" y="2738409"/>
                  </a:lnTo>
                  <a:lnTo>
                    <a:pt x="1104949" y="2759293"/>
                  </a:lnTo>
                  <a:lnTo>
                    <a:pt x="1143350" y="2779871"/>
                  </a:lnTo>
                  <a:lnTo>
                    <a:pt x="1182447" y="2800138"/>
                  </a:lnTo>
                  <a:lnTo>
                    <a:pt x="1222234" y="2820090"/>
                  </a:lnTo>
                  <a:lnTo>
                    <a:pt x="1262699" y="2839724"/>
                  </a:lnTo>
                  <a:lnTo>
                    <a:pt x="1303836" y="2859033"/>
                  </a:lnTo>
                  <a:lnTo>
                    <a:pt x="1345633" y="2878015"/>
                  </a:lnTo>
                  <a:lnTo>
                    <a:pt x="1388083" y="2896665"/>
                  </a:lnTo>
                  <a:lnTo>
                    <a:pt x="1431177" y="2914979"/>
                  </a:lnTo>
                  <a:lnTo>
                    <a:pt x="1474904" y="2932951"/>
                  </a:lnTo>
                  <a:lnTo>
                    <a:pt x="1519257" y="2950579"/>
                  </a:lnTo>
                  <a:lnTo>
                    <a:pt x="1564226" y="2967857"/>
                  </a:lnTo>
                  <a:lnTo>
                    <a:pt x="1609803" y="2984781"/>
                  </a:lnTo>
                  <a:lnTo>
                    <a:pt x="1655977" y="3001347"/>
                  </a:lnTo>
                  <a:lnTo>
                    <a:pt x="1702741" y="3017550"/>
                  </a:lnTo>
                  <a:lnTo>
                    <a:pt x="1750084" y="3033387"/>
                  </a:lnTo>
                  <a:lnTo>
                    <a:pt x="1797999" y="3048852"/>
                  </a:lnTo>
                  <a:lnTo>
                    <a:pt x="1846475" y="3063942"/>
                  </a:lnTo>
                  <a:lnTo>
                    <a:pt x="1895505" y="3078652"/>
                  </a:lnTo>
                  <a:lnTo>
                    <a:pt x="1945078" y="3092977"/>
                  </a:lnTo>
                  <a:lnTo>
                    <a:pt x="1995186" y="3106914"/>
                  </a:lnTo>
                  <a:lnTo>
                    <a:pt x="2045820" y="3120458"/>
                  </a:lnTo>
                  <a:lnTo>
                    <a:pt x="2096971" y="3133605"/>
                  </a:lnTo>
                  <a:lnTo>
                    <a:pt x="2148629" y="3146350"/>
                  </a:lnTo>
                  <a:lnTo>
                    <a:pt x="2200786" y="3158690"/>
                  </a:lnTo>
                  <a:lnTo>
                    <a:pt x="2253433" y="3170619"/>
                  </a:lnTo>
                  <a:lnTo>
                    <a:pt x="2306560" y="3182133"/>
                  </a:lnTo>
                  <a:lnTo>
                    <a:pt x="2360159" y="3193229"/>
                  </a:lnTo>
                  <a:lnTo>
                    <a:pt x="2414220" y="3203901"/>
                  </a:lnTo>
                  <a:lnTo>
                    <a:pt x="2468735" y="3214145"/>
                  </a:lnTo>
                  <a:lnTo>
                    <a:pt x="2523694" y="3223958"/>
                  </a:lnTo>
                  <a:lnTo>
                    <a:pt x="2579089" y="3233334"/>
                  </a:lnTo>
                  <a:lnTo>
                    <a:pt x="2634910" y="3242269"/>
                  </a:lnTo>
                  <a:lnTo>
                    <a:pt x="2691148" y="3250760"/>
                  </a:lnTo>
                  <a:lnTo>
                    <a:pt x="2747794" y="3258801"/>
                  </a:lnTo>
                  <a:lnTo>
                    <a:pt x="2804840" y="3266388"/>
                  </a:lnTo>
                  <a:lnTo>
                    <a:pt x="2862275" y="3273517"/>
                  </a:lnTo>
                  <a:lnTo>
                    <a:pt x="2920092" y="3280184"/>
                  </a:lnTo>
                  <a:lnTo>
                    <a:pt x="2978281" y="3286384"/>
                  </a:lnTo>
                  <a:lnTo>
                    <a:pt x="3036833" y="3292114"/>
                  </a:lnTo>
                  <a:lnTo>
                    <a:pt x="3095739" y="3297367"/>
                  </a:lnTo>
                  <a:lnTo>
                    <a:pt x="3154990" y="3302141"/>
                  </a:lnTo>
                  <a:lnTo>
                    <a:pt x="3214577" y="3306431"/>
                  </a:lnTo>
                  <a:lnTo>
                    <a:pt x="3274490" y="3310233"/>
                  </a:lnTo>
                  <a:lnTo>
                    <a:pt x="3334722" y="3313541"/>
                  </a:lnTo>
                  <a:lnTo>
                    <a:pt x="3395262" y="3316353"/>
                  </a:lnTo>
                  <a:lnTo>
                    <a:pt x="3456102" y="3318663"/>
                  </a:lnTo>
                  <a:lnTo>
                    <a:pt x="3517232" y="3320467"/>
                  </a:lnTo>
                  <a:lnTo>
                    <a:pt x="3578645" y="3321762"/>
                  </a:lnTo>
                  <a:lnTo>
                    <a:pt x="3640330" y="3322541"/>
                  </a:lnTo>
                  <a:lnTo>
                    <a:pt x="3702278" y="3322802"/>
                  </a:lnTo>
                  <a:lnTo>
                    <a:pt x="3765849" y="3322527"/>
                  </a:lnTo>
                  <a:lnTo>
                    <a:pt x="3829142" y="3321706"/>
                  </a:lnTo>
                  <a:lnTo>
                    <a:pt x="3892148" y="3320344"/>
                  </a:lnTo>
                  <a:lnTo>
                    <a:pt x="3954856" y="3318444"/>
                  </a:lnTo>
                  <a:lnTo>
                    <a:pt x="4017257" y="3316012"/>
                  </a:lnTo>
                  <a:lnTo>
                    <a:pt x="4079341" y="3313053"/>
                  </a:lnTo>
                  <a:lnTo>
                    <a:pt x="4141098" y="3309571"/>
                  </a:lnTo>
                  <a:lnTo>
                    <a:pt x="4202519" y="3305571"/>
                  </a:lnTo>
                  <a:lnTo>
                    <a:pt x="4263594" y="3301057"/>
                  </a:lnTo>
                  <a:lnTo>
                    <a:pt x="4324313" y="3296035"/>
                  </a:lnTo>
                  <a:lnTo>
                    <a:pt x="4384666" y="3290508"/>
                  </a:lnTo>
                  <a:lnTo>
                    <a:pt x="4444643" y="3284482"/>
                  </a:lnTo>
                  <a:lnTo>
                    <a:pt x="4504235" y="3277961"/>
                  </a:lnTo>
                  <a:lnTo>
                    <a:pt x="4563432" y="3270951"/>
                  </a:lnTo>
                  <a:lnTo>
                    <a:pt x="4622224" y="3263455"/>
                  </a:lnTo>
                  <a:lnTo>
                    <a:pt x="4680602" y="3255478"/>
                  </a:lnTo>
                  <a:lnTo>
                    <a:pt x="4738555" y="3247026"/>
                  </a:lnTo>
                  <a:lnTo>
                    <a:pt x="4796074" y="3238102"/>
                  </a:lnTo>
                  <a:lnTo>
                    <a:pt x="4853148" y="3228712"/>
                  </a:lnTo>
                  <a:lnTo>
                    <a:pt x="4909770" y="3218860"/>
                  </a:lnTo>
                  <a:lnTo>
                    <a:pt x="4965927" y="3208551"/>
                  </a:lnTo>
                  <a:lnTo>
                    <a:pt x="5021611" y="3197789"/>
                  </a:lnTo>
                  <a:lnTo>
                    <a:pt x="5076813" y="3186580"/>
                  </a:lnTo>
                  <a:lnTo>
                    <a:pt x="5131521" y="3174928"/>
                  </a:lnTo>
                  <a:lnTo>
                    <a:pt x="5185727" y="3162837"/>
                  </a:lnTo>
                  <a:lnTo>
                    <a:pt x="5239420" y="3150312"/>
                  </a:lnTo>
                  <a:lnTo>
                    <a:pt x="5292592" y="3137359"/>
                  </a:lnTo>
                  <a:lnTo>
                    <a:pt x="5345231" y="3123981"/>
                  </a:lnTo>
                  <a:lnTo>
                    <a:pt x="5397329" y="3110183"/>
                  </a:lnTo>
                  <a:lnTo>
                    <a:pt x="5448875" y="3095971"/>
                  </a:lnTo>
                  <a:lnTo>
                    <a:pt x="5499860" y="3081349"/>
                  </a:lnTo>
                  <a:lnTo>
                    <a:pt x="5550274" y="3066321"/>
                  </a:lnTo>
                  <a:lnTo>
                    <a:pt x="5600107" y="3050892"/>
                  </a:lnTo>
                  <a:lnTo>
                    <a:pt x="5649349" y="3035067"/>
                  </a:lnTo>
                  <a:lnTo>
                    <a:pt x="5697991" y="3018850"/>
                  </a:lnTo>
                  <a:lnTo>
                    <a:pt x="5746023" y="3002247"/>
                  </a:lnTo>
                  <a:lnTo>
                    <a:pt x="5793436" y="2985261"/>
                  </a:lnTo>
                  <a:lnTo>
                    <a:pt x="5840218" y="2967899"/>
                  </a:lnTo>
                  <a:lnTo>
                    <a:pt x="5886361" y="2950163"/>
                  </a:lnTo>
                  <a:lnTo>
                    <a:pt x="5931855" y="2932060"/>
                  </a:lnTo>
                  <a:lnTo>
                    <a:pt x="5976690" y="2913593"/>
                  </a:lnTo>
                  <a:lnTo>
                    <a:pt x="6020856" y="2894768"/>
                  </a:lnTo>
                  <a:lnTo>
                    <a:pt x="6064344" y="2875589"/>
                  </a:lnTo>
                  <a:lnTo>
                    <a:pt x="6107143" y="2856060"/>
                  </a:lnTo>
                  <a:lnTo>
                    <a:pt x="6149244" y="2836187"/>
                  </a:lnTo>
                  <a:lnTo>
                    <a:pt x="6190638" y="2815975"/>
                  </a:lnTo>
                  <a:lnTo>
                    <a:pt x="6231313" y="2795427"/>
                  </a:lnTo>
                  <a:lnTo>
                    <a:pt x="6271262" y="2774548"/>
                  </a:lnTo>
                  <a:lnTo>
                    <a:pt x="6310473" y="2753344"/>
                  </a:lnTo>
                  <a:lnTo>
                    <a:pt x="6348937" y="2731819"/>
                  </a:lnTo>
                  <a:lnTo>
                    <a:pt x="6386645" y="2709977"/>
                  </a:lnTo>
                  <a:lnTo>
                    <a:pt x="6423586" y="2687824"/>
                  </a:lnTo>
                  <a:lnTo>
                    <a:pt x="6459750" y="2665364"/>
                  </a:lnTo>
                  <a:lnTo>
                    <a:pt x="6495129" y="2642601"/>
                  </a:lnTo>
                  <a:lnTo>
                    <a:pt x="6529712" y="2619541"/>
                  </a:lnTo>
                  <a:lnTo>
                    <a:pt x="6563489" y="2596188"/>
                  </a:lnTo>
                  <a:lnTo>
                    <a:pt x="6596451" y="2572546"/>
                  </a:lnTo>
                  <a:lnTo>
                    <a:pt x="6628588" y="2548621"/>
                  </a:lnTo>
                  <a:lnTo>
                    <a:pt x="6659890" y="2524418"/>
                  </a:lnTo>
                  <a:lnTo>
                    <a:pt x="6690347" y="2499940"/>
                  </a:lnTo>
                  <a:lnTo>
                    <a:pt x="6719950" y="2475193"/>
                  </a:lnTo>
                  <a:lnTo>
                    <a:pt x="6776553" y="2424908"/>
                  </a:lnTo>
                  <a:lnTo>
                    <a:pt x="6829621" y="2373603"/>
                  </a:lnTo>
                  <a:lnTo>
                    <a:pt x="6879076" y="2321313"/>
                  </a:lnTo>
                  <a:lnTo>
                    <a:pt x="6924839" y="2268077"/>
                  </a:lnTo>
                  <a:lnTo>
                    <a:pt x="6966833" y="2213932"/>
                  </a:lnTo>
                  <a:lnTo>
                    <a:pt x="7004979" y="2158916"/>
                  </a:lnTo>
                  <a:lnTo>
                    <a:pt x="7039198" y="2103066"/>
                  </a:lnTo>
                  <a:lnTo>
                    <a:pt x="7069414" y="2046419"/>
                  </a:lnTo>
                  <a:lnTo>
                    <a:pt x="7095547" y="1989014"/>
                  </a:lnTo>
                  <a:lnTo>
                    <a:pt x="7117520" y="1930888"/>
                  </a:lnTo>
                  <a:lnTo>
                    <a:pt x="7135253" y="1872078"/>
                  </a:lnTo>
                  <a:lnTo>
                    <a:pt x="7148670" y="1812622"/>
                  </a:lnTo>
                  <a:lnTo>
                    <a:pt x="7157692" y="1752557"/>
                  </a:lnTo>
                  <a:lnTo>
                    <a:pt x="7162240" y="1691921"/>
                  </a:lnTo>
                  <a:lnTo>
                    <a:pt x="7162812" y="1661401"/>
                  </a:lnTo>
                  <a:lnTo>
                    <a:pt x="7162240" y="1630881"/>
                  </a:lnTo>
                  <a:lnTo>
                    <a:pt x="7157692" y="1570245"/>
                  </a:lnTo>
                  <a:lnTo>
                    <a:pt x="7148670" y="1510180"/>
                  </a:lnTo>
                  <a:lnTo>
                    <a:pt x="7135253" y="1450724"/>
                  </a:lnTo>
                  <a:lnTo>
                    <a:pt x="7117520" y="1391914"/>
                  </a:lnTo>
                  <a:lnTo>
                    <a:pt x="7095547" y="1333788"/>
                  </a:lnTo>
                  <a:lnTo>
                    <a:pt x="7069414" y="1276382"/>
                  </a:lnTo>
                  <a:lnTo>
                    <a:pt x="7039198" y="1219736"/>
                  </a:lnTo>
                  <a:lnTo>
                    <a:pt x="7004979" y="1163886"/>
                  </a:lnTo>
                  <a:lnTo>
                    <a:pt x="6966833" y="1108870"/>
                  </a:lnTo>
                  <a:lnTo>
                    <a:pt x="6924839" y="1054725"/>
                  </a:lnTo>
                  <a:lnTo>
                    <a:pt x="6879076" y="1001488"/>
                  </a:lnTo>
                  <a:lnTo>
                    <a:pt x="6829621" y="949199"/>
                  </a:lnTo>
                  <a:lnTo>
                    <a:pt x="6776553" y="897893"/>
                  </a:lnTo>
                  <a:lnTo>
                    <a:pt x="6719950" y="847609"/>
                  </a:lnTo>
                  <a:lnTo>
                    <a:pt x="6690347" y="822862"/>
                  </a:lnTo>
                  <a:lnTo>
                    <a:pt x="6659890" y="798384"/>
                  </a:lnTo>
                  <a:lnTo>
                    <a:pt x="6628588" y="774180"/>
                  </a:lnTo>
                  <a:lnTo>
                    <a:pt x="6596451" y="750255"/>
                  </a:lnTo>
                  <a:lnTo>
                    <a:pt x="6563489" y="726614"/>
                  </a:lnTo>
                  <a:lnTo>
                    <a:pt x="6529712" y="703261"/>
                  </a:lnTo>
                  <a:lnTo>
                    <a:pt x="6495129" y="680201"/>
                  </a:lnTo>
                  <a:lnTo>
                    <a:pt x="6459750" y="657438"/>
                  </a:lnTo>
                  <a:lnTo>
                    <a:pt x="6423586" y="634978"/>
                  </a:lnTo>
                  <a:lnTo>
                    <a:pt x="6386645" y="612824"/>
                  </a:lnTo>
                  <a:lnTo>
                    <a:pt x="6348937" y="590983"/>
                  </a:lnTo>
                  <a:lnTo>
                    <a:pt x="6310473" y="569458"/>
                  </a:lnTo>
                  <a:lnTo>
                    <a:pt x="6271262" y="548253"/>
                  </a:lnTo>
                  <a:lnTo>
                    <a:pt x="6231313" y="527375"/>
                  </a:lnTo>
                  <a:lnTo>
                    <a:pt x="6190638" y="506827"/>
                  </a:lnTo>
                  <a:lnTo>
                    <a:pt x="6149244" y="486614"/>
                  </a:lnTo>
                  <a:lnTo>
                    <a:pt x="6107143" y="466741"/>
                  </a:lnTo>
                  <a:lnTo>
                    <a:pt x="6064344" y="447213"/>
                  </a:lnTo>
                  <a:lnTo>
                    <a:pt x="6020856" y="428034"/>
                  </a:lnTo>
                  <a:lnTo>
                    <a:pt x="5976690" y="409208"/>
                  </a:lnTo>
                  <a:lnTo>
                    <a:pt x="5931855" y="390742"/>
                  </a:lnTo>
                  <a:lnTo>
                    <a:pt x="5886361" y="372638"/>
                  </a:lnTo>
                  <a:lnTo>
                    <a:pt x="5840218" y="354903"/>
                  </a:lnTo>
                  <a:lnTo>
                    <a:pt x="5793436" y="337540"/>
                  </a:lnTo>
                  <a:lnTo>
                    <a:pt x="5746023" y="320555"/>
                  </a:lnTo>
                  <a:lnTo>
                    <a:pt x="5697991" y="303952"/>
                  </a:lnTo>
                  <a:lnTo>
                    <a:pt x="5649349" y="287735"/>
                  </a:lnTo>
                  <a:lnTo>
                    <a:pt x="5600107" y="271910"/>
                  </a:lnTo>
                  <a:lnTo>
                    <a:pt x="5550274" y="256481"/>
                  </a:lnTo>
                  <a:lnTo>
                    <a:pt x="5499860" y="241453"/>
                  </a:lnTo>
                  <a:lnTo>
                    <a:pt x="5448875" y="226830"/>
                  </a:lnTo>
                  <a:lnTo>
                    <a:pt x="5397329" y="212618"/>
                  </a:lnTo>
                  <a:lnTo>
                    <a:pt x="5345231" y="198821"/>
                  </a:lnTo>
                  <a:lnTo>
                    <a:pt x="5292592" y="185443"/>
                  </a:lnTo>
                  <a:lnTo>
                    <a:pt x="5239420" y="172489"/>
                  </a:lnTo>
                  <a:lnTo>
                    <a:pt x="5185727" y="159965"/>
                  </a:lnTo>
                  <a:lnTo>
                    <a:pt x="5131521" y="147874"/>
                  </a:lnTo>
                  <a:lnTo>
                    <a:pt x="5076813" y="136222"/>
                  </a:lnTo>
                  <a:lnTo>
                    <a:pt x="5021611" y="125012"/>
                  </a:lnTo>
                  <a:lnTo>
                    <a:pt x="4965927" y="114251"/>
                  </a:lnTo>
                  <a:lnTo>
                    <a:pt x="4909770" y="103941"/>
                  </a:lnTo>
                  <a:lnTo>
                    <a:pt x="4853148" y="94089"/>
                  </a:lnTo>
                  <a:lnTo>
                    <a:pt x="4796074" y="84699"/>
                  </a:lnTo>
                  <a:lnTo>
                    <a:pt x="4738555" y="75776"/>
                  </a:lnTo>
                  <a:lnTo>
                    <a:pt x="4680602" y="67323"/>
                  </a:lnTo>
                  <a:lnTo>
                    <a:pt x="4622224" y="59347"/>
                  </a:lnTo>
                  <a:lnTo>
                    <a:pt x="4563432" y="51851"/>
                  </a:lnTo>
                  <a:lnTo>
                    <a:pt x="4504235" y="44840"/>
                  </a:lnTo>
                  <a:lnTo>
                    <a:pt x="4444643" y="38320"/>
                  </a:lnTo>
                  <a:lnTo>
                    <a:pt x="4384666" y="32294"/>
                  </a:lnTo>
                  <a:lnTo>
                    <a:pt x="4324313" y="26767"/>
                  </a:lnTo>
                  <a:lnTo>
                    <a:pt x="4263594" y="21745"/>
                  </a:lnTo>
                  <a:lnTo>
                    <a:pt x="4202519" y="17231"/>
                  </a:lnTo>
                  <a:lnTo>
                    <a:pt x="4141098" y="13231"/>
                  </a:lnTo>
                  <a:lnTo>
                    <a:pt x="4079341" y="9748"/>
                  </a:lnTo>
                  <a:lnTo>
                    <a:pt x="4017257" y="6789"/>
                  </a:lnTo>
                  <a:lnTo>
                    <a:pt x="3954856" y="4357"/>
                  </a:lnTo>
                  <a:lnTo>
                    <a:pt x="3892148" y="2458"/>
                  </a:lnTo>
                  <a:lnTo>
                    <a:pt x="3829142" y="1095"/>
                  </a:lnTo>
                  <a:lnTo>
                    <a:pt x="3765849" y="274"/>
                  </a:lnTo>
                  <a:lnTo>
                    <a:pt x="3702278" y="0"/>
                  </a:lnTo>
                  <a:close/>
                </a:path>
              </a:pathLst>
            </a:custGeom>
            <a:solidFill>
              <a:srgbClr val="D8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>
            <a:spLocks noGrp="1"/>
          </p:cNvSpPr>
          <p:nvPr>
            <p:ph type="title"/>
          </p:nvPr>
        </p:nvSpPr>
        <p:spPr>
          <a:xfrm>
            <a:off x="3790868" y="1576863"/>
            <a:ext cx="5704205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ctr">
              <a:lnSpc>
                <a:spcPct val="113900"/>
              </a:lnSpc>
              <a:spcBef>
                <a:spcPts val="100"/>
              </a:spcBef>
            </a:pPr>
            <a:r>
              <a:rPr dirty="0"/>
              <a:t>Animals that on</a:t>
            </a:r>
            <a:r>
              <a:rPr dirty="0">
                <a:uFill>
                  <a:solidFill>
                    <a:srgbClr val="2885CD"/>
                  </a:solidFill>
                </a:uFill>
              </a:rPr>
              <a:t>l</a:t>
            </a:r>
            <a:r>
              <a:rPr dirty="0"/>
              <a:t>y eat plant</a:t>
            </a:r>
            <a:r>
              <a:rPr dirty="0">
                <a:uFill>
                  <a:solidFill>
                    <a:srgbClr val="0075C6"/>
                  </a:solidFill>
                </a:uFill>
              </a:rPr>
              <a:t>s</a:t>
            </a:r>
            <a:r>
              <a:rPr dirty="0"/>
              <a:t> are  called </a:t>
            </a:r>
            <a:r>
              <a:rPr b="1" dirty="0">
                <a:solidFill>
                  <a:srgbClr val="0058B7"/>
                </a:solidFill>
                <a:latin typeface="Trebuchet MS"/>
                <a:cs typeface="Trebuchet MS"/>
              </a:rPr>
              <a:t>herbivores </a:t>
            </a:r>
            <a:r>
              <a:rPr dirty="0"/>
              <a:t>and have large, flat teeth to grind the vegetation before they can swallow it.</a:t>
            </a:r>
          </a:p>
        </p:txBody>
      </p:sp>
      <p:grpSp>
        <p:nvGrpSpPr>
          <p:cNvPr id="243" name="object 243"/>
          <p:cNvGrpSpPr/>
          <p:nvPr/>
        </p:nvGrpSpPr>
        <p:grpSpPr>
          <a:xfrm>
            <a:off x="0" y="936002"/>
            <a:ext cx="10692130" cy="6624320"/>
            <a:chOff x="0" y="936002"/>
            <a:chExt cx="10692130" cy="6624320"/>
          </a:xfrm>
        </p:grpSpPr>
        <p:pic>
          <p:nvPicPr>
            <p:cNvPr id="244" name="object 2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936002"/>
              <a:ext cx="3360000" cy="6624002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08348" y="4102112"/>
              <a:ext cx="2020785" cy="2699715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008348" y="4102112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4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73215" y="4102112"/>
              <a:ext cx="2020785" cy="2699715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6173215" y="4102112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4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31352" y="4102112"/>
              <a:ext cx="2020785" cy="2699715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8331352" y="4102112"/>
              <a:ext cx="2021205" cy="2700020"/>
            </a:xfrm>
            <a:custGeom>
              <a:avLst/>
              <a:gdLst/>
              <a:ahLst/>
              <a:cxnLst/>
              <a:rect l="l" t="t" r="r" b="b"/>
              <a:pathLst>
                <a:path w="2021204" h="2700020">
                  <a:moveTo>
                    <a:pt x="0" y="2699715"/>
                  </a:moveTo>
                  <a:lnTo>
                    <a:pt x="2020785" y="2699715"/>
                  </a:lnTo>
                  <a:lnTo>
                    <a:pt x="2020785" y="0"/>
                  </a:lnTo>
                  <a:lnTo>
                    <a:pt x="0" y="0"/>
                  </a:lnTo>
                  <a:lnTo>
                    <a:pt x="0" y="2699715"/>
                  </a:lnTo>
                  <a:close/>
                </a:path>
              </a:pathLst>
            </a:custGeom>
            <a:ln w="12700">
              <a:solidFill>
                <a:srgbClr val="79A6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0" y="6984009"/>
              <a:ext cx="10692130" cy="576580"/>
            </a:xfrm>
            <a:custGeom>
              <a:avLst/>
              <a:gdLst/>
              <a:ahLst/>
              <a:cxnLst/>
              <a:rect l="l" t="t" r="r" b="b"/>
              <a:pathLst>
                <a:path w="10692130" h="576579">
                  <a:moveTo>
                    <a:pt x="10692003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10692003" y="57599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EE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76184" y="7097849"/>
              <a:ext cx="1283436" cy="34179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10606791" y="4420294"/>
              <a:ext cx="0" cy="1114425"/>
            </a:xfrm>
            <a:custGeom>
              <a:avLst/>
              <a:gdLst/>
              <a:ahLst/>
              <a:cxnLst/>
              <a:rect l="l" t="t" r="r" b="b"/>
              <a:pathLst>
                <a:path h="1114425">
                  <a:moveTo>
                    <a:pt x="0" y="1114183"/>
                  </a:moveTo>
                  <a:lnTo>
                    <a:pt x="0" y="0"/>
                  </a:lnTo>
                </a:path>
              </a:pathLst>
            </a:custGeom>
            <a:ln w="5715">
              <a:solidFill>
                <a:srgbClr val="9AAA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10469619" y="4407593"/>
            <a:ext cx="167640" cy="2481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60" dirty="0">
                <a:solidFill>
                  <a:srgbClr val="A7A9AC"/>
                </a:solidFill>
                <a:latin typeface="Century Gothic"/>
                <a:cs typeface="Century Gothic"/>
              </a:rPr>
              <a:t>©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40" dirty="0">
                <a:solidFill>
                  <a:srgbClr val="A7A9AC"/>
                </a:solidFill>
                <a:latin typeface="Century Gothic"/>
                <a:cs typeface="Century Gothic"/>
              </a:rPr>
              <a:t>Oral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Health</a:t>
            </a:r>
            <a:r>
              <a:rPr sz="900" b="1" spc="-7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25" dirty="0">
                <a:solidFill>
                  <a:srgbClr val="A7A9AC"/>
                </a:solidFill>
                <a:latin typeface="Century Gothic"/>
                <a:cs typeface="Century Gothic"/>
              </a:rPr>
              <a:t>Foundation</a:t>
            </a:r>
            <a:r>
              <a:rPr sz="900" b="1" spc="130" dirty="0">
                <a:solidFill>
                  <a:srgbClr val="A7A9AC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9AAAD0"/>
                </a:solidFill>
                <a:latin typeface="Myriad Pro Light"/>
                <a:cs typeface="Myriad Pro Light"/>
                <a:hlinkClick r:id="rId28"/>
              </a:rPr>
              <a:t>www.dentalhealth.org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256" name="object 2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55"/>
              </a:lnSpc>
            </a:pPr>
            <a:r>
              <a:rPr spc="-25" dirty="0"/>
              <a:t>Key</a:t>
            </a:r>
            <a:r>
              <a:rPr spc="-90" dirty="0"/>
              <a:t> </a:t>
            </a:r>
            <a:r>
              <a:rPr spc="25" dirty="0"/>
              <a:t>Stage</a:t>
            </a:r>
            <a:r>
              <a:rPr spc="-85" dirty="0"/>
              <a:t> </a:t>
            </a:r>
            <a:r>
              <a:rPr spc="-15" dirty="0"/>
              <a:t>1</a:t>
            </a:r>
            <a:r>
              <a:rPr spc="-90" dirty="0"/>
              <a:t> </a:t>
            </a:r>
            <a:r>
              <a:rPr b="0" spc="135" dirty="0">
                <a:latin typeface="Gill Sans MT"/>
                <a:cs typeface="Gill Sans MT"/>
              </a:rPr>
              <a:t>Lesson</a:t>
            </a:r>
            <a:r>
              <a:rPr b="0" spc="-85" dirty="0">
                <a:latin typeface="Gill Sans MT"/>
                <a:cs typeface="Gill Sans MT"/>
              </a:rPr>
              <a:t> </a:t>
            </a:r>
            <a:r>
              <a:rPr b="0" spc="85" dirty="0">
                <a:latin typeface="Gill Sans MT"/>
                <a:cs typeface="Gill Sans MT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AAAD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558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Century Gothic</vt:lpstr>
      <vt:lpstr>Gill Sans MT</vt:lpstr>
      <vt:lpstr>Myriad Pro Light</vt:lpstr>
      <vt:lpstr>Times New Roman</vt:lpstr>
      <vt:lpstr>Trebuchet MS</vt:lpstr>
      <vt:lpstr>Office Theme</vt:lpstr>
      <vt:lpstr>Types of  Teeth</vt:lpstr>
      <vt:lpstr>Why do we have teeth?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Animals that only eat plants are  called herbivores and have large, flat teeth to grind the vegetation before they can swallow it.</vt:lpstr>
      <vt:lpstr>There are also creatures that  only eat meat and they are  called carnivores. They have  large sharp, pointed teeth to  rip and tear the meat.</vt:lpstr>
      <vt:lpstr>Animals, like humans, that eat both  vegetables and meat are called  omnivores. They have a mixture of teeth that can cut and tear but can also grind food too.</vt:lpstr>
      <vt:lpstr>We need to have a  balanced and varied diet  to help keep us healthy and to protect our teeth.  </vt:lpstr>
      <vt:lpstr>We use our teeth to  cut, tear and chew  food to break it down so we can swallow it:</vt:lpstr>
      <vt:lpstr>Sugary food that we  should try to avoid.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 Teeth</dc:title>
  <cp:lastModifiedBy>Sophie Turner</cp:lastModifiedBy>
  <cp:revision>2</cp:revision>
  <dcterms:created xsi:type="dcterms:W3CDTF">2021-09-01T16:06:47Z</dcterms:created>
  <dcterms:modified xsi:type="dcterms:W3CDTF">2021-09-02T11:41:14Z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2021-09-01T00:00:00Z</vt:filetime>
  </property>
</Properties>
</file>